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54" r:id="rId1"/>
    <p:sldMasterId id="2147483855" r:id="rId2"/>
  </p:sldMasterIdLst>
  <p:sldIdLst>
    <p:sldId id="256" r:id="rId3"/>
    <p:sldId id="257" r:id="rId4"/>
    <p:sldId id="260" r:id="rId5"/>
    <p:sldId id="264" r:id="rId6"/>
    <p:sldId id="266" r:id="rId7"/>
    <p:sldId id="258" r:id="rId8"/>
    <p:sldId id="268" r:id="rId9"/>
    <p:sldId id="259" r:id="rId10"/>
    <p:sldId id="261" r:id="rId11"/>
    <p:sldId id="262" r:id="rId12"/>
    <p:sldId id="263" r:id="rId13"/>
    <p:sldId id="267" r:id="rId14"/>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4697"/>
  </p:normalViewPr>
  <p:slideViewPr>
    <p:cSldViewPr snapToGrid="0" snapToObjects="1">
      <p:cViewPr varScale="1">
        <p:scale>
          <a:sx n="90" d="100"/>
          <a:sy n="90" d="100"/>
        </p:scale>
        <p:origin x="232" y="5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diagrams/_rels/data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svg"/><Relationship Id="rId1" Type="http://schemas.openxmlformats.org/officeDocument/2006/relationships/image" Target="../media/image7.png"/><Relationship Id="rId4" Type="http://schemas.openxmlformats.org/officeDocument/2006/relationships/image" Target="../media/image10.svg"/></Relationships>
</file>

<file path=ppt/diagrams/_rels/drawing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svg"/><Relationship Id="rId1" Type="http://schemas.openxmlformats.org/officeDocument/2006/relationships/image" Target="../media/image7.png"/><Relationship Id="rId4" Type="http://schemas.openxmlformats.org/officeDocument/2006/relationships/image" Target="../media/image10.svg"/></Relationships>
</file>

<file path=ppt/diagrams/colors1.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1E57CCF-178C-448A-BBA5-5B5BFD349172}" type="doc">
      <dgm:prSet loTypeId="urn:microsoft.com/office/officeart/2018/2/layout/IconLabelList" loCatId="icon" qsTypeId="urn:microsoft.com/office/officeart/2005/8/quickstyle/simple1" qsCatId="simple" csTypeId="urn:microsoft.com/office/officeart/2018/5/colors/Iconchunking_neutralbg_colorful1" csCatId="colorful" phldr="1"/>
      <dgm:spPr/>
      <dgm:t>
        <a:bodyPr/>
        <a:lstStyle/>
        <a:p>
          <a:endParaRPr lang="en-US"/>
        </a:p>
      </dgm:t>
    </dgm:pt>
    <dgm:pt modelId="{D5983471-0C4B-4B83-B2D8-343BB14CACED}">
      <dgm:prSet/>
      <dgm:spPr/>
      <dgm:t>
        <a:bodyPr/>
        <a:lstStyle/>
        <a:p>
          <a:r>
            <a:rPr lang="nl-NL"/>
            <a:t>Wat denken jullie dat we anders gaan doen op het gebied van preventie?</a:t>
          </a:r>
          <a:endParaRPr lang="en-US"/>
        </a:p>
      </dgm:t>
    </dgm:pt>
    <dgm:pt modelId="{3EA59C5B-346F-4CAA-8A0D-D8CCD0EE9DC5}" type="parTrans" cxnId="{5D4AEE57-3F5F-4291-9B3F-808FC1E8C80B}">
      <dgm:prSet/>
      <dgm:spPr/>
      <dgm:t>
        <a:bodyPr/>
        <a:lstStyle/>
        <a:p>
          <a:endParaRPr lang="en-US"/>
        </a:p>
      </dgm:t>
    </dgm:pt>
    <dgm:pt modelId="{E5A22640-254C-4993-8975-C665E51C94DE}" type="sibTrans" cxnId="{5D4AEE57-3F5F-4291-9B3F-808FC1E8C80B}">
      <dgm:prSet/>
      <dgm:spPr/>
      <dgm:t>
        <a:bodyPr/>
        <a:lstStyle/>
        <a:p>
          <a:endParaRPr lang="en-US"/>
        </a:p>
      </dgm:t>
    </dgm:pt>
    <dgm:pt modelId="{6C7EB939-FD64-4726-8940-04AA20640B53}">
      <dgm:prSet/>
      <dgm:spPr/>
      <dgm:t>
        <a:bodyPr/>
        <a:lstStyle/>
        <a:p>
          <a:r>
            <a:rPr lang="nl-NL"/>
            <a:t>Wat doe je nu zelf op he gebied van voeding om fit te blijven?</a:t>
          </a:r>
          <a:endParaRPr lang="en-US"/>
        </a:p>
      </dgm:t>
    </dgm:pt>
    <dgm:pt modelId="{E793EB08-CBC7-4F09-8D24-783869938139}" type="parTrans" cxnId="{37CDD1B9-6617-4E79-8ECD-A0CF27AA9075}">
      <dgm:prSet/>
      <dgm:spPr/>
      <dgm:t>
        <a:bodyPr/>
        <a:lstStyle/>
        <a:p>
          <a:endParaRPr lang="en-US"/>
        </a:p>
      </dgm:t>
    </dgm:pt>
    <dgm:pt modelId="{0C358902-1354-4FA9-9697-68E5E8B4D4B2}" type="sibTrans" cxnId="{37CDD1B9-6617-4E79-8ECD-A0CF27AA9075}">
      <dgm:prSet/>
      <dgm:spPr/>
      <dgm:t>
        <a:bodyPr/>
        <a:lstStyle/>
        <a:p>
          <a:endParaRPr lang="en-US"/>
        </a:p>
      </dgm:t>
    </dgm:pt>
    <dgm:pt modelId="{F860051D-5318-4C7D-A9EC-7A41D53EC023}" type="pres">
      <dgm:prSet presAssocID="{41E57CCF-178C-448A-BBA5-5B5BFD349172}" presName="root" presStyleCnt="0">
        <dgm:presLayoutVars>
          <dgm:dir/>
          <dgm:resizeHandles val="exact"/>
        </dgm:presLayoutVars>
      </dgm:prSet>
      <dgm:spPr/>
    </dgm:pt>
    <dgm:pt modelId="{6B991C83-BE57-4110-A7B4-5587927D4203}" type="pres">
      <dgm:prSet presAssocID="{D5983471-0C4B-4B83-B2D8-343BB14CACED}" presName="compNode" presStyleCnt="0"/>
      <dgm:spPr/>
    </dgm:pt>
    <dgm:pt modelId="{20A7633E-C38D-4497-B8F3-DC1CEC15CA7C}" type="pres">
      <dgm:prSet presAssocID="{D5983471-0C4B-4B83-B2D8-343BB14CACED}"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Light Bulb and Gear"/>
        </a:ext>
      </dgm:extLst>
    </dgm:pt>
    <dgm:pt modelId="{5A91D45C-4DB8-40D4-9977-63859A5DD7F8}" type="pres">
      <dgm:prSet presAssocID="{D5983471-0C4B-4B83-B2D8-343BB14CACED}" presName="spaceRect" presStyleCnt="0"/>
      <dgm:spPr/>
    </dgm:pt>
    <dgm:pt modelId="{306F7200-0D52-4854-98C7-7E0216122F57}" type="pres">
      <dgm:prSet presAssocID="{D5983471-0C4B-4B83-B2D8-343BB14CACED}" presName="textRect" presStyleLbl="revTx" presStyleIdx="0" presStyleCnt="2">
        <dgm:presLayoutVars>
          <dgm:chMax val="1"/>
          <dgm:chPref val="1"/>
        </dgm:presLayoutVars>
      </dgm:prSet>
      <dgm:spPr/>
    </dgm:pt>
    <dgm:pt modelId="{B9688723-CDE6-487E-BF9A-F5B93B364ECF}" type="pres">
      <dgm:prSet presAssocID="{E5A22640-254C-4993-8975-C665E51C94DE}" presName="sibTrans" presStyleCnt="0"/>
      <dgm:spPr/>
    </dgm:pt>
    <dgm:pt modelId="{8FD917AE-024B-4E1C-83DB-AE714B9B71C9}" type="pres">
      <dgm:prSet presAssocID="{6C7EB939-FD64-4726-8940-04AA20640B53}" presName="compNode" presStyleCnt="0"/>
      <dgm:spPr/>
    </dgm:pt>
    <dgm:pt modelId="{643C02C8-CFC3-473C-A96B-D01E5A5B1F36}" type="pres">
      <dgm:prSet presAssocID="{6C7EB939-FD64-4726-8940-04AA20640B53}"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Grapes"/>
        </a:ext>
      </dgm:extLst>
    </dgm:pt>
    <dgm:pt modelId="{CE23DA95-7A95-4413-89EE-48444C0D41A2}" type="pres">
      <dgm:prSet presAssocID="{6C7EB939-FD64-4726-8940-04AA20640B53}" presName="spaceRect" presStyleCnt="0"/>
      <dgm:spPr/>
    </dgm:pt>
    <dgm:pt modelId="{06264A7D-635C-4B1D-962B-2C244371BF58}" type="pres">
      <dgm:prSet presAssocID="{6C7EB939-FD64-4726-8940-04AA20640B53}" presName="textRect" presStyleLbl="revTx" presStyleIdx="1" presStyleCnt="2">
        <dgm:presLayoutVars>
          <dgm:chMax val="1"/>
          <dgm:chPref val="1"/>
        </dgm:presLayoutVars>
      </dgm:prSet>
      <dgm:spPr/>
    </dgm:pt>
  </dgm:ptLst>
  <dgm:cxnLst>
    <dgm:cxn modelId="{3FFE2C16-75CB-4B68-8BDF-44304C47ADD7}" type="presOf" srcId="{6C7EB939-FD64-4726-8940-04AA20640B53}" destId="{06264A7D-635C-4B1D-962B-2C244371BF58}" srcOrd="0" destOrd="0" presId="urn:microsoft.com/office/officeart/2018/2/layout/IconLabelList"/>
    <dgm:cxn modelId="{A6925C32-255B-4037-AA8D-FD9A7D8DBC74}" type="presOf" srcId="{D5983471-0C4B-4B83-B2D8-343BB14CACED}" destId="{306F7200-0D52-4854-98C7-7E0216122F57}" srcOrd="0" destOrd="0" presId="urn:microsoft.com/office/officeart/2018/2/layout/IconLabelList"/>
    <dgm:cxn modelId="{5D4AEE57-3F5F-4291-9B3F-808FC1E8C80B}" srcId="{41E57CCF-178C-448A-BBA5-5B5BFD349172}" destId="{D5983471-0C4B-4B83-B2D8-343BB14CACED}" srcOrd="0" destOrd="0" parTransId="{3EA59C5B-346F-4CAA-8A0D-D8CCD0EE9DC5}" sibTransId="{E5A22640-254C-4993-8975-C665E51C94DE}"/>
    <dgm:cxn modelId="{37CDD1B9-6617-4E79-8ECD-A0CF27AA9075}" srcId="{41E57CCF-178C-448A-BBA5-5B5BFD349172}" destId="{6C7EB939-FD64-4726-8940-04AA20640B53}" srcOrd="1" destOrd="0" parTransId="{E793EB08-CBC7-4F09-8D24-783869938139}" sibTransId="{0C358902-1354-4FA9-9697-68E5E8B4D4B2}"/>
    <dgm:cxn modelId="{C053C8E5-51B7-4768-A84D-163658FCF8C9}" type="presOf" srcId="{41E57CCF-178C-448A-BBA5-5B5BFD349172}" destId="{F860051D-5318-4C7D-A9EC-7A41D53EC023}" srcOrd="0" destOrd="0" presId="urn:microsoft.com/office/officeart/2018/2/layout/IconLabelList"/>
    <dgm:cxn modelId="{DBA3B982-2E5E-43B8-926D-D6811197E543}" type="presParOf" srcId="{F860051D-5318-4C7D-A9EC-7A41D53EC023}" destId="{6B991C83-BE57-4110-A7B4-5587927D4203}" srcOrd="0" destOrd="0" presId="urn:microsoft.com/office/officeart/2018/2/layout/IconLabelList"/>
    <dgm:cxn modelId="{5FE16727-C3AB-4F35-BA88-CA2C102DD432}" type="presParOf" srcId="{6B991C83-BE57-4110-A7B4-5587927D4203}" destId="{20A7633E-C38D-4497-B8F3-DC1CEC15CA7C}" srcOrd="0" destOrd="0" presId="urn:microsoft.com/office/officeart/2018/2/layout/IconLabelList"/>
    <dgm:cxn modelId="{C0BE85FE-3598-434B-945A-D5CD89C4FFCC}" type="presParOf" srcId="{6B991C83-BE57-4110-A7B4-5587927D4203}" destId="{5A91D45C-4DB8-40D4-9977-63859A5DD7F8}" srcOrd="1" destOrd="0" presId="urn:microsoft.com/office/officeart/2018/2/layout/IconLabelList"/>
    <dgm:cxn modelId="{4A10E41F-58B7-4A99-84DF-AD57935ADFB0}" type="presParOf" srcId="{6B991C83-BE57-4110-A7B4-5587927D4203}" destId="{306F7200-0D52-4854-98C7-7E0216122F57}" srcOrd="2" destOrd="0" presId="urn:microsoft.com/office/officeart/2018/2/layout/IconLabelList"/>
    <dgm:cxn modelId="{8AB7627E-17BD-47E5-B50C-88E511256278}" type="presParOf" srcId="{F860051D-5318-4C7D-A9EC-7A41D53EC023}" destId="{B9688723-CDE6-487E-BF9A-F5B93B364ECF}" srcOrd="1" destOrd="0" presId="urn:microsoft.com/office/officeart/2018/2/layout/IconLabelList"/>
    <dgm:cxn modelId="{D1A33200-589E-4DB9-86B9-4BA8A5FE9D79}" type="presParOf" srcId="{F860051D-5318-4C7D-A9EC-7A41D53EC023}" destId="{8FD917AE-024B-4E1C-83DB-AE714B9B71C9}" srcOrd="2" destOrd="0" presId="urn:microsoft.com/office/officeart/2018/2/layout/IconLabelList"/>
    <dgm:cxn modelId="{78243137-4FFE-4854-BF88-36EE0B56D124}" type="presParOf" srcId="{8FD917AE-024B-4E1C-83DB-AE714B9B71C9}" destId="{643C02C8-CFC3-473C-A96B-D01E5A5B1F36}" srcOrd="0" destOrd="0" presId="urn:microsoft.com/office/officeart/2018/2/layout/IconLabelList"/>
    <dgm:cxn modelId="{62670153-506C-431B-AFEF-F8737CE9996C}" type="presParOf" srcId="{8FD917AE-024B-4E1C-83DB-AE714B9B71C9}" destId="{CE23DA95-7A95-4413-89EE-48444C0D41A2}" srcOrd="1" destOrd="0" presId="urn:microsoft.com/office/officeart/2018/2/layout/IconLabelList"/>
    <dgm:cxn modelId="{679603C7-9914-4590-B428-504876999402}" type="presParOf" srcId="{8FD917AE-024B-4E1C-83DB-AE714B9B71C9}" destId="{06264A7D-635C-4B1D-962B-2C244371BF58}" srcOrd="2" destOrd="0" presId="urn:microsoft.com/office/officeart/2018/2/layout/Icon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0A7633E-C38D-4497-B8F3-DC1CEC15CA7C}">
      <dsp:nvSpPr>
        <dsp:cNvPr id="0" name=""/>
        <dsp:cNvSpPr/>
      </dsp:nvSpPr>
      <dsp:spPr>
        <a:xfrm>
          <a:off x="1519199" y="325888"/>
          <a:ext cx="1944000" cy="194400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306F7200-0D52-4854-98C7-7E0216122F57}">
      <dsp:nvSpPr>
        <dsp:cNvPr id="0" name=""/>
        <dsp:cNvSpPr/>
      </dsp:nvSpPr>
      <dsp:spPr>
        <a:xfrm>
          <a:off x="331199" y="2740191"/>
          <a:ext cx="432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89000">
            <a:lnSpc>
              <a:spcPct val="90000"/>
            </a:lnSpc>
            <a:spcBef>
              <a:spcPct val="0"/>
            </a:spcBef>
            <a:spcAft>
              <a:spcPct val="35000"/>
            </a:spcAft>
            <a:buNone/>
          </a:pPr>
          <a:r>
            <a:rPr lang="nl-NL" sz="2000" kern="1200"/>
            <a:t>Wat denken jullie dat we anders gaan doen op het gebied van preventie?</a:t>
          </a:r>
          <a:endParaRPr lang="en-US" sz="2000" kern="1200"/>
        </a:p>
      </dsp:txBody>
      <dsp:txXfrm>
        <a:off x="331199" y="2740191"/>
        <a:ext cx="4320000" cy="720000"/>
      </dsp:txXfrm>
    </dsp:sp>
    <dsp:sp modelId="{643C02C8-CFC3-473C-A96B-D01E5A5B1F36}">
      <dsp:nvSpPr>
        <dsp:cNvPr id="0" name=""/>
        <dsp:cNvSpPr/>
      </dsp:nvSpPr>
      <dsp:spPr>
        <a:xfrm>
          <a:off x="6595199" y="325888"/>
          <a:ext cx="1944000" cy="194400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06264A7D-635C-4B1D-962B-2C244371BF58}">
      <dsp:nvSpPr>
        <dsp:cNvPr id="0" name=""/>
        <dsp:cNvSpPr/>
      </dsp:nvSpPr>
      <dsp:spPr>
        <a:xfrm>
          <a:off x="5407199" y="2740191"/>
          <a:ext cx="432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89000">
            <a:lnSpc>
              <a:spcPct val="90000"/>
            </a:lnSpc>
            <a:spcBef>
              <a:spcPct val="0"/>
            </a:spcBef>
            <a:spcAft>
              <a:spcPct val="35000"/>
            </a:spcAft>
            <a:buNone/>
          </a:pPr>
          <a:r>
            <a:rPr lang="nl-NL" sz="2000" kern="1200"/>
            <a:t>Wat doe je nu zelf op he gebied van voeding om fit te blijven?</a:t>
          </a:r>
          <a:endParaRPr lang="en-US" sz="2000" kern="1200"/>
        </a:p>
      </dsp:txBody>
      <dsp:txXfrm>
        <a:off x="5407199" y="2740191"/>
        <a:ext cx="4320000" cy="720000"/>
      </dsp:txXfrm>
    </dsp:sp>
  </dsp:spTree>
</dsp:drawing>
</file>

<file path=ppt/diagrams/layout1.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9E3965E-AC41-4711-9D10-E25ABB132D86}"/>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90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645152"/>
            <a:ext cx="10058400" cy="1143000"/>
          </a:xfrm>
        </p:spPr>
        <p:txBody>
          <a:bodyPr lIns="91440" rIns="91440">
            <a:normAutofit/>
          </a:bodyPr>
          <a:lstStyle>
            <a:lvl1pPr marL="0" indent="0" algn="l">
              <a:buNone/>
              <a:defRPr sz="2400" cap="all" spc="200" baseline="0">
                <a:solidFill>
                  <a:schemeClr val="tx1"/>
                </a:solidFill>
                <a:latin typeface="+mn-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cxnSp>
        <p:nvCxnSpPr>
          <p:cNvPr id="9" name="Straight Connector 8">
            <a:extLst>
              <a:ext uri="{FF2B5EF4-FFF2-40B4-BE49-F238E27FC236}">
                <a16:creationId xmlns:a16="http://schemas.microsoft.com/office/drawing/2014/main" id="{1F5DC8C3-BA5F-4EED-BB9A-A14272BD82A1}"/>
              </a:ext>
            </a:extLst>
          </p:cNvPr>
          <p:cNvCxnSpPr/>
          <p:nvPr/>
        </p:nvCxnSpPr>
        <p:spPr>
          <a:xfrm>
            <a:off x="1207658" y="4474741"/>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4" name="Date Placeholder 3">
            <a:extLst>
              <a:ext uri="{FF2B5EF4-FFF2-40B4-BE49-F238E27FC236}">
                <a16:creationId xmlns:a16="http://schemas.microsoft.com/office/drawing/2014/main" id="{9925CCF1-92C0-4AF3-BFAF-4921631915AB}"/>
              </a:ext>
            </a:extLst>
          </p:cNvPr>
          <p:cNvSpPr>
            <a:spLocks noGrp="1"/>
          </p:cNvSpPr>
          <p:nvPr>
            <p:ph type="dt" sz="half" idx="10"/>
          </p:nvPr>
        </p:nvSpPr>
        <p:spPr/>
        <p:txBody>
          <a:bodyPr/>
          <a:lstStyle/>
          <a:p>
            <a:fld id="{9184DA70-C731-4C70-880D-CCD4705E623C}" type="datetime1">
              <a:rPr lang="en-US" smtClean="0"/>
              <a:t>3/20/20</a:t>
            </a:fld>
            <a:endParaRPr lang="en-US" dirty="0"/>
          </a:p>
        </p:txBody>
      </p:sp>
      <p:sp>
        <p:nvSpPr>
          <p:cNvPr id="5" name="Footer Placeholder 4">
            <a:extLst>
              <a:ext uri="{FF2B5EF4-FFF2-40B4-BE49-F238E27FC236}">
                <a16:creationId xmlns:a16="http://schemas.microsoft.com/office/drawing/2014/main" id="{051A78A9-3DFF-4937-A9F2-5D8CF495F36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FAEB271-5CC0-4759-BC6E-8BE53AB227C0}"/>
              </a:ext>
            </a:extLst>
          </p:cNvPr>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29301460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7D5506EE-1026-4F35-9ACC-BD05BE0F9B36}"/>
              </a:ext>
            </a:extLst>
          </p:cNvPr>
          <p:cNvSpPr>
            <a:spLocks noGrp="1"/>
          </p:cNvSpPr>
          <p:nvPr>
            <p:ph type="dt" sz="half" idx="10"/>
          </p:nvPr>
        </p:nvSpPr>
        <p:spPr/>
        <p:txBody>
          <a:bodyPr/>
          <a:lstStyle/>
          <a:p>
            <a:fld id="{B612A279-0833-481D-8C56-F67FD0AC6C50}" type="datetime1">
              <a:rPr lang="en-US" smtClean="0"/>
              <a:t>3/20/20</a:t>
            </a:fld>
            <a:endParaRPr lang="en-US" dirty="0"/>
          </a:p>
        </p:txBody>
      </p:sp>
      <p:sp>
        <p:nvSpPr>
          <p:cNvPr id="8" name="Footer Placeholder 7">
            <a:extLst>
              <a:ext uri="{FF2B5EF4-FFF2-40B4-BE49-F238E27FC236}">
                <a16:creationId xmlns:a16="http://schemas.microsoft.com/office/drawing/2014/main" id="{B7696E5F-8D95-4450-AE52-5438E6EDE2BF}"/>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999B2253-74CC-409E-BEB0-F8EFCFCB5629}"/>
              </a:ext>
            </a:extLst>
          </p:cNvPr>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38475441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1B68A5B-D9FA-424B-A4EB-30E7223836B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AF33D6B0-F070-45C4-A472-19F432BE3932}"/>
              </a:ext>
            </a:extLst>
          </p:cNvPr>
          <p:cNvSpPr>
            <a:spLocks noGrp="1"/>
          </p:cNvSpPr>
          <p:nvPr>
            <p:ph type="dt" sz="half" idx="10"/>
          </p:nvPr>
        </p:nvSpPr>
        <p:spPr/>
        <p:txBody>
          <a:bodyPr/>
          <a:lstStyle/>
          <a:p>
            <a:fld id="{6587DA83-5663-4C9C-B9AA-0B40A3DAFF81}" type="datetime1">
              <a:rPr lang="en-US" smtClean="0"/>
              <a:t>3/20/20</a:t>
            </a:fld>
            <a:endParaRPr lang="en-US" dirty="0"/>
          </a:p>
        </p:txBody>
      </p:sp>
      <p:sp>
        <p:nvSpPr>
          <p:cNvPr id="8" name="Footer Placeholder 7">
            <a:extLst>
              <a:ext uri="{FF2B5EF4-FFF2-40B4-BE49-F238E27FC236}">
                <a16:creationId xmlns:a16="http://schemas.microsoft.com/office/drawing/2014/main" id="{9975399F-DAB2-410D-967F-ED17E6F796E7}"/>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F762A46F-6BE5-4D12-9412-5CA7672EA8EC}"/>
              </a:ext>
            </a:extLst>
          </p:cNvPr>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30232025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097DA46-420D-BC42-8F96-7170D990BD12}"/>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0ED81F6D-CC11-A846-B475-B70D333135C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04413A8D-5198-F546-9D88-474DDD078F1F}"/>
              </a:ext>
            </a:extLst>
          </p:cNvPr>
          <p:cNvSpPr>
            <a:spLocks noGrp="1"/>
          </p:cNvSpPr>
          <p:nvPr>
            <p:ph type="dt" sz="half" idx="10"/>
          </p:nvPr>
        </p:nvSpPr>
        <p:spPr/>
        <p:txBody>
          <a:bodyPr/>
          <a:lstStyle/>
          <a:p>
            <a:fld id="{B61BEF0D-F0BB-DE4B-95CE-6DB70DBA9567}" type="datetimeFigureOut">
              <a:rPr lang="en-US" smtClean="0"/>
              <a:pPr/>
              <a:t>3/20/20</a:t>
            </a:fld>
            <a:endParaRPr lang="en-US" dirty="0"/>
          </a:p>
        </p:txBody>
      </p:sp>
      <p:sp>
        <p:nvSpPr>
          <p:cNvPr id="5" name="Tijdelijke aanduiding voor voettekst 4">
            <a:extLst>
              <a:ext uri="{FF2B5EF4-FFF2-40B4-BE49-F238E27FC236}">
                <a16:creationId xmlns:a16="http://schemas.microsoft.com/office/drawing/2014/main" id="{A5874D72-C891-2141-AD61-84CAA9BDC967}"/>
              </a:ext>
            </a:extLst>
          </p:cNvPr>
          <p:cNvSpPr>
            <a:spLocks noGrp="1"/>
          </p:cNvSpPr>
          <p:nvPr>
            <p:ph type="ftr" sz="quarter" idx="11"/>
          </p:nvPr>
        </p:nvSpPr>
        <p:spPr/>
        <p:txBody>
          <a:bodyPr/>
          <a:lstStyle/>
          <a:p>
            <a:endParaRPr lang="en-US" dirty="0"/>
          </a:p>
        </p:txBody>
      </p:sp>
      <p:sp>
        <p:nvSpPr>
          <p:cNvPr id="6" name="Tijdelijke aanduiding voor dianummer 5">
            <a:extLst>
              <a:ext uri="{FF2B5EF4-FFF2-40B4-BE49-F238E27FC236}">
                <a16:creationId xmlns:a16="http://schemas.microsoft.com/office/drawing/2014/main" id="{473E178D-7012-C24E-9266-5C2CC4B8687D}"/>
              </a:ext>
            </a:extLst>
          </p:cNvPr>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32708763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C2F2A9F-E552-9C47-8983-BFED927EF2B2}"/>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487B0556-4A3B-8F44-AEBB-9E651AA031AF}"/>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6955F2F7-8D4D-8043-9D8E-D998C4840818}"/>
              </a:ext>
            </a:extLst>
          </p:cNvPr>
          <p:cNvSpPr>
            <a:spLocks noGrp="1"/>
          </p:cNvSpPr>
          <p:nvPr>
            <p:ph type="dt" sz="half" idx="10"/>
          </p:nvPr>
        </p:nvSpPr>
        <p:spPr/>
        <p:txBody>
          <a:bodyPr/>
          <a:lstStyle/>
          <a:p>
            <a:fld id="{B61BEF0D-F0BB-DE4B-95CE-6DB70DBA9567}" type="datetimeFigureOut">
              <a:rPr lang="en-US" smtClean="0"/>
              <a:pPr/>
              <a:t>3/20/20</a:t>
            </a:fld>
            <a:endParaRPr lang="en-US" dirty="0"/>
          </a:p>
        </p:txBody>
      </p:sp>
      <p:sp>
        <p:nvSpPr>
          <p:cNvPr id="5" name="Tijdelijke aanduiding voor voettekst 4">
            <a:extLst>
              <a:ext uri="{FF2B5EF4-FFF2-40B4-BE49-F238E27FC236}">
                <a16:creationId xmlns:a16="http://schemas.microsoft.com/office/drawing/2014/main" id="{34025F08-5528-964D-902A-4E79ECC01566}"/>
              </a:ext>
            </a:extLst>
          </p:cNvPr>
          <p:cNvSpPr>
            <a:spLocks noGrp="1"/>
          </p:cNvSpPr>
          <p:nvPr>
            <p:ph type="ftr" sz="quarter" idx="11"/>
          </p:nvPr>
        </p:nvSpPr>
        <p:spPr/>
        <p:txBody>
          <a:bodyPr/>
          <a:lstStyle/>
          <a:p>
            <a:endParaRPr lang="en-US" dirty="0"/>
          </a:p>
        </p:txBody>
      </p:sp>
      <p:sp>
        <p:nvSpPr>
          <p:cNvPr id="6" name="Tijdelijke aanduiding voor dianummer 5">
            <a:extLst>
              <a:ext uri="{FF2B5EF4-FFF2-40B4-BE49-F238E27FC236}">
                <a16:creationId xmlns:a16="http://schemas.microsoft.com/office/drawing/2014/main" id="{EAC17BC5-CF51-2C4A-84A1-F2D53D5021AA}"/>
              </a:ext>
            </a:extLst>
          </p:cNvPr>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34305496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D4793FC-BACA-0549-A2AE-6FAC3E9C23A2}"/>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B552EC6C-DA3B-0343-A0E2-544EEFF588E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D0A77D07-740F-1D40-B6F8-ADD40A77535C}"/>
              </a:ext>
            </a:extLst>
          </p:cNvPr>
          <p:cNvSpPr>
            <a:spLocks noGrp="1"/>
          </p:cNvSpPr>
          <p:nvPr>
            <p:ph type="dt" sz="half" idx="10"/>
          </p:nvPr>
        </p:nvSpPr>
        <p:spPr/>
        <p:txBody>
          <a:bodyPr/>
          <a:lstStyle/>
          <a:p>
            <a:fld id="{B61BEF0D-F0BB-DE4B-95CE-6DB70DBA9567}" type="datetimeFigureOut">
              <a:rPr lang="en-US" smtClean="0"/>
              <a:pPr/>
              <a:t>3/20/20</a:t>
            </a:fld>
            <a:endParaRPr lang="en-US" dirty="0"/>
          </a:p>
        </p:txBody>
      </p:sp>
      <p:sp>
        <p:nvSpPr>
          <p:cNvPr id="5" name="Tijdelijke aanduiding voor voettekst 4">
            <a:extLst>
              <a:ext uri="{FF2B5EF4-FFF2-40B4-BE49-F238E27FC236}">
                <a16:creationId xmlns:a16="http://schemas.microsoft.com/office/drawing/2014/main" id="{B1CAA90C-343A-F14D-8BEC-CB84550F3B86}"/>
              </a:ext>
            </a:extLst>
          </p:cNvPr>
          <p:cNvSpPr>
            <a:spLocks noGrp="1"/>
          </p:cNvSpPr>
          <p:nvPr>
            <p:ph type="ftr" sz="quarter" idx="11"/>
          </p:nvPr>
        </p:nvSpPr>
        <p:spPr/>
        <p:txBody>
          <a:bodyPr/>
          <a:lstStyle/>
          <a:p>
            <a:endParaRPr lang="en-US" dirty="0"/>
          </a:p>
        </p:txBody>
      </p:sp>
      <p:sp>
        <p:nvSpPr>
          <p:cNvPr id="6" name="Tijdelijke aanduiding voor dianummer 5">
            <a:extLst>
              <a:ext uri="{FF2B5EF4-FFF2-40B4-BE49-F238E27FC236}">
                <a16:creationId xmlns:a16="http://schemas.microsoft.com/office/drawing/2014/main" id="{3398806C-B079-0742-B2C1-AEBD283FA147}"/>
              </a:ext>
            </a:extLst>
          </p:cNvPr>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30610769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34C6BEC-8DB4-8F41-A815-417066697135}"/>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D43F8CE8-3812-5444-B67A-25DD11A69AFA}"/>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7C21064A-7412-C344-B612-8C5264ECB6AB}"/>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58E5CB6E-598F-5345-8161-4F2ABBA94DAB}"/>
              </a:ext>
            </a:extLst>
          </p:cNvPr>
          <p:cNvSpPr>
            <a:spLocks noGrp="1"/>
          </p:cNvSpPr>
          <p:nvPr>
            <p:ph type="dt" sz="half" idx="10"/>
          </p:nvPr>
        </p:nvSpPr>
        <p:spPr/>
        <p:txBody>
          <a:bodyPr/>
          <a:lstStyle/>
          <a:p>
            <a:fld id="{EB712588-04B1-427B-82EE-E8DB90309F08}" type="datetimeFigureOut">
              <a:rPr lang="en-US" smtClean="0"/>
              <a:t>3/20/20</a:t>
            </a:fld>
            <a:endParaRPr lang="en-US" dirty="0"/>
          </a:p>
        </p:txBody>
      </p:sp>
      <p:sp>
        <p:nvSpPr>
          <p:cNvPr id="6" name="Tijdelijke aanduiding voor voettekst 5">
            <a:extLst>
              <a:ext uri="{FF2B5EF4-FFF2-40B4-BE49-F238E27FC236}">
                <a16:creationId xmlns:a16="http://schemas.microsoft.com/office/drawing/2014/main" id="{46F31E05-2853-F34E-9BD8-62025BFD194D}"/>
              </a:ext>
            </a:extLst>
          </p:cNvPr>
          <p:cNvSpPr>
            <a:spLocks noGrp="1"/>
          </p:cNvSpPr>
          <p:nvPr>
            <p:ph type="ftr" sz="quarter" idx="11"/>
          </p:nvPr>
        </p:nvSpPr>
        <p:spPr/>
        <p:txBody>
          <a:bodyPr/>
          <a:lstStyle/>
          <a:p>
            <a:endParaRPr lang="en-US" dirty="0"/>
          </a:p>
        </p:txBody>
      </p:sp>
      <p:sp>
        <p:nvSpPr>
          <p:cNvPr id="7" name="Tijdelijke aanduiding voor dianummer 6">
            <a:extLst>
              <a:ext uri="{FF2B5EF4-FFF2-40B4-BE49-F238E27FC236}">
                <a16:creationId xmlns:a16="http://schemas.microsoft.com/office/drawing/2014/main" id="{7C3C69AC-B3DC-AF49-A5CC-23F308768024}"/>
              </a:ext>
            </a:extLst>
          </p:cNvPr>
          <p:cNvSpPr>
            <a:spLocks noGrp="1"/>
          </p:cNvSpPr>
          <p:nvPr>
            <p:ph type="sldNum" sz="quarter" idx="12"/>
          </p:nvPr>
        </p:nvSpPr>
        <p:spPr/>
        <p:txBody>
          <a:bodyPr/>
          <a:lstStyle/>
          <a:p>
            <a:fld id="{6FF9F0C5-380F-41C2-899A-BAC0F0927E16}" type="slidenum">
              <a:rPr lang="en-US" smtClean="0"/>
              <a:t>‹nr.›</a:t>
            </a:fld>
            <a:endParaRPr lang="en-US" dirty="0"/>
          </a:p>
        </p:txBody>
      </p:sp>
    </p:spTree>
    <p:extLst>
      <p:ext uri="{BB962C8B-B14F-4D97-AF65-F5344CB8AC3E}">
        <p14:creationId xmlns:p14="http://schemas.microsoft.com/office/powerpoint/2010/main" val="37537991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87A4B9-7CBD-0742-933A-217F219144EF}"/>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4CE20056-67C5-0C47-8849-7B1EA2C01EB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6F6DFFF8-A579-174A-BE6F-F0489B25E106}"/>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EFF151EC-406A-C742-AE88-7CA11816BEE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6554944A-D748-1C47-82E1-FB89857C5713}"/>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E882DF59-2EAF-2748-A9F8-3864A8D57403}"/>
              </a:ext>
            </a:extLst>
          </p:cNvPr>
          <p:cNvSpPr>
            <a:spLocks noGrp="1"/>
          </p:cNvSpPr>
          <p:nvPr>
            <p:ph type="dt" sz="half" idx="10"/>
          </p:nvPr>
        </p:nvSpPr>
        <p:spPr/>
        <p:txBody>
          <a:bodyPr/>
          <a:lstStyle/>
          <a:p>
            <a:fld id="{B61BEF0D-F0BB-DE4B-95CE-6DB70DBA9567}" type="datetimeFigureOut">
              <a:rPr lang="en-US" smtClean="0"/>
              <a:pPr/>
              <a:t>3/20/20</a:t>
            </a:fld>
            <a:endParaRPr lang="en-US" dirty="0"/>
          </a:p>
        </p:txBody>
      </p:sp>
      <p:sp>
        <p:nvSpPr>
          <p:cNvPr id="8" name="Tijdelijke aanduiding voor voettekst 7">
            <a:extLst>
              <a:ext uri="{FF2B5EF4-FFF2-40B4-BE49-F238E27FC236}">
                <a16:creationId xmlns:a16="http://schemas.microsoft.com/office/drawing/2014/main" id="{14670FD8-F615-F94B-9483-2F5B0EF171BC}"/>
              </a:ext>
            </a:extLst>
          </p:cNvPr>
          <p:cNvSpPr>
            <a:spLocks noGrp="1"/>
          </p:cNvSpPr>
          <p:nvPr>
            <p:ph type="ftr" sz="quarter" idx="11"/>
          </p:nvPr>
        </p:nvSpPr>
        <p:spPr/>
        <p:txBody>
          <a:bodyPr/>
          <a:lstStyle/>
          <a:p>
            <a:endParaRPr lang="en-US" dirty="0"/>
          </a:p>
        </p:txBody>
      </p:sp>
      <p:sp>
        <p:nvSpPr>
          <p:cNvPr id="9" name="Tijdelijke aanduiding voor dianummer 8">
            <a:extLst>
              <a:ext uri="{FF2B5EF4-FFF2-40B4-BE49-F238E27FC236}">
                <a16:creationId xmlns:a16="http://schemas.microsoft.com/office/drawing/2014/main" id="{F65A6EA3-9EB3-7D43-A592-DE4256A81B0B}"/>
              </a:ext>
            </a:extLst>
          </p:cNvPr>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51820662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9DB9FD1-5AC3-0446-97B8-378ADB1ED506}"/>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FA089A55-B8CC-1342-BF10-A47B58E69972}"/>
              </a:ext>
            </a:extLst>
          </p:cNvPr>
          <p:cNvSpPr>
            <a:spLocks noGrp="1"/>
          </p:cNvSpPr>
          <p:nvPr>
            <p:ph type="dt" sz="half" idx="10"/>
          </p:nvPr>
        </p:nvSpPr>
        <p:spPr/>
        <p:txBody>
          <a:bodyPr/>
          <a:lstStyle/>
          <a:p>
            <a:fld id="{B61BEF0D-F0BB-DE4B-95CE-6DB70DBA9567}" type="datetimeFigureOut">
              <a:rPr lang="en-US" smtClean="0"/>
              <a:pPr/>
              <a:t>3/20/20</a:t>
            </a:fld>
            <a:endParaRPr lang="en-US" dirty="0"/>
          </a:p>
        </p:txBody>
      </p:sp>
      <p:sp>
        <p:nvSpPr>
          <p:cNvPr id="4" name="Tijdelijke aanduiding voor voettekst 3">
            <a:extLst>
              <a:ext uri="{FF2B5EF4-FFF2-40B4-BE49-F238E27FC236}">
                <a16:creationId xmlns:a16="http://schemas.microsoft.com/office/drawing/2014/main" id="{822B2058-3358-094B-82B3-D57C4EF5C199}"/>
              </a:ext>
            </a:extLst>
          </p:cNvPr>
          <p:cNvSpPr>
            <a:spLocks noGrp="1"/>
          </p:cNvSpPr>
          <p:nvPr>
            <p:ph type="ftr" sz="quarter" idx="11"/>
          </p:nvPr>
        </p:nvSpPr>
        <p:spPr/>
        <p:txBody>
          <a:bodyPr/>
          <a:lstStyle/>
          <a:p>
            <a:endParaRPr lang="en-US" dirty="0"/>
          </a:p>
        </p:txBody>
      </p:sp>
      <p:sp>
        <p:nvSpPr>
          <p:cNvPr id="5" name="Tijdelijke aanduiding voor dianummer 4">
            <a:extLst>
              <a:ext uri="{FF2B5EF4-FFF2-40B4-BE49-F238E27FC236}">
                <a16:creationId xmlns:a16="http://schemas.microsoft.com/office/drawing/2014/main" id="{55BAF91C-A4E1-0C4C-98ED-822C9CF2944C}"/>
              </a:ext>
            </a:extLst>
          </p:cNvPr>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16735259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1BAB9EC0-8C94-984A-BF1C-ECCA56DAC701}"/>
              </a:ext>
            </a:extLst>
          </p:cNvPr>
          <p:cNvSpPr>
            <a:spLocks noGrp="1"/>
          </p:cNvSpPr>
          <p:nvPr>
            <p:ph type="dt" sz="half" idx="10"/>
          </p:nvPr>
        </p:nvSpPr>
        <p:spPr/>
        <p:txBody>
          <a:bodyPr/>
          <a:lstStyle/>
          <a:p>
            <a:fld id="{B61BEF0D-F0BB-DE4B-95CE-6DB70DBA9567}" type="datetimeFigureOut">
              <a:rPr lang="en-US" smtClean="0"/>
              <a:pPr/>
              <a:t>3/20/20</a:t>
            </a:fld>
            <a:endParaRPr lang="en-US" dirty="0"/>
          </a:p>
        </p:txBody>
      </p:sp>
      <p:sp>
        <p:nvSpPr>
          <p:cNvPr id="3" name="Tijdelijke aanduiding voor voettekst 2">
            <a:extLst>
              <a:ext uri="{FF2B5EF4-FFF2-40B4-BE49-F238E27FC236}">
                <a16:creationId xmlns:a16="http://schemas.microsoft.com/office/drawing/2014/main" id="{AE35EBAA-3B18-374D-AD67-E160161B9579}"/>
              </a:ext>
            </a:extLst>
          </p:cNvPr>
          <p:cNvSpPr>
            <a:spLocks noGrp="1"/>
          </p:cNvSpPr>
          <p:nvPr>
            <p:ph type="ftr" sz="quarter" idx="11"/>
          </p:nvPr>
        </p:nvSpPr>
        <p:spPr/>
        <p:txBody>
          <a:bodyPr/>
          <a:lstStyle/>
          <a:p>
            <a:endParaRPr lang="en-US" dirty="0"/>
          </a:p>
        </p:txBody>
      </p:sp>
      <p:sp>
        <p:nvSpPr>
          <p:cNvPr id="4" name="Tijdelijke aanduiding voor dianummer 3">
            <a:extLst>
              <a:ext uri="{FF2B5EF4-FFF2-40B4-BE49-F238E27FC236}">
                <a16:creationId xmlns:a16="http://schemas.microsoft.com/office/drawing/2014/main" id="{426DCED9-7CD0-9448-8AF8-7D28849FB5AD}"/>
              </a:ext>
            </a:extLst>
          </p:cNvPr>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222576419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D634AD5-9639-FA48-B8EC-276BAB31E2CA}"/>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657EFAF2-C7D4-B34D-9B20-5051B4706C0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5528A184-1EE0-5441-863A-A156D3695B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95677544-2414-8B4D-8869-17B2BFC81814}"/>
              </a:ext>
            </a:extLst>
          </p:cNvPr>
          <p:cNvSpPr>
            <a:spLocks noGrp="1"/>
          </p:cNvSpPr>
          <p:nvPr>
            <p:ph type="dt" sz="half" idx="10"/>
          </p:nvPr>
        </p:nvSpPr>
        <p:spPr/>
        <p:txBody>
          <a:bodyPr/>
          <a:lstStyle/>
          <a:p>
            <a:fld id="{42A54C80-263E-416B-A8E0-580EDEADCBDC}" type="datetimeFigureOut">
              <a:rPr lang="en-US" smtClean="0"/>
              <a:t>3/20/20</a:t>
            </a:fld>
            <a:endParaRPr lang="en-US" dirty="0"/>
          </a:p>
        </p:txBody>
      </p:sp>
      <p:sp>
        <p:nvSpPr>
          <p:cNvPr id="6" name="Tijdelijke aanduiding voor voettekst 5">
            <a:extLst>
              <a:ext uri="{FF2B5EF4-FFF2-40B4-BE49-F238E27FC236}">
                <a16:creationId xmlns:a16="http://schemas.microsoft.com/office/drawing/2014/main" id="{31BBD818-6B4E-7646-9279-47A8732B6BF5}"/>
              </a:ext>
            </a:extLst>
          </p:cNvPr>
          <p:cNvSpPr>
            <a:spLocks noGrp="1"/>
          </p:cNvSpPr>
          <p:nvPr>
            <p:ph type="ftr" sz="quarter" idx="11"/>
          </p:nvPr>
        </p:nvSpPr>
        <p:spPr/>
        <p:txBody>
          <a:bodyPr/>
          <a:lstStyle/>
          <a:p>
            <a:endParaRPr lang="en-US" dirty="0"/>
          </a:p>
        </p:txBody>
      </p:sp>
      <p:sp>
        <p:nvSpPr>
          <p:cNvPr id="7" name="Tijdelijke aanduiding voor dianummer 6">
            <a:extLst>
              <a:ext uri="{FF2B5EF4-FFF2-40B4-BE49-F238E27FC236}">
                <a16:creationId xmlns:a16="http://schemas.microsoft.com/office/drawing/2014/main" id="{DBE87DC7-3AE3-1048-ACA3-EB1484E3BEF1}"/>
              </a:ext>
            </a:extLst>
          </p:cNvPr>
          <p:cNvSpPr>
            <a:spLocks noGrp="1"/>
          </p:cNvSpPr>
          <p:nvPr>
            <p:ph type="sldNum" sz="quarter" idx="12"/>
          </p:nvPr>
        </p:nvSpPr>
        <p:spPr/>
        <p:txBody>
          <a:bodyPr/>
          <a:lstStyle/>
          <a:p>
            <a:fld id="{519954A3-9DFD-4C44-94BA-B95130A3BA1C}" type="slidenum">
              <a:rPr lang="en-US" smtClean="0"/>
              <a:t>‹nr.›</a:t>
            </a:fld>
            <a:endParaRPr lang="en-US" dirty="0"/>
          </a:p>
        </p:txBody>
      </p:sp>
    </p:spTree>
    <p:extLst>
      <p:ext uri="{BB962C8B-B14F-4D97-AF65-F5344CB8AC3E}">
        <p14:creationId xmlns:p14="http://schemas.microsoft.com/office/powerpoint/2010/main" val="1829286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354D8B55-9EA8-4B81-8E84-9B93B0A27559}"/>
              </a:ext>
            </a:extLst>
          </p:cNvPr>
          <p:cNvSpPr>
            <a:spLocks noGrp="1"/>
          </p:cNvSpPr>
          <p:nvPr>
            <p:ph type="dt" sz="half" idx="10"/>
          </p:nvPr>
        </p:nvSpPr>
        <p:spPr/>
        <p:txBody>
          <a:bodyPr/>
          <a:lstStyle/>
          <a:p>
            <a:fld id="{4BE1D723-8F53-4F53-90B0-1982A396982E}" type="datetime1">
              <a:rPr lang="en-US" smtClean="0"/>
              <a:t>3/20/20</a:t>
            </a:fld>
            <a:endParaRPr lang="en-US" dirty="0"/>
          </a:p>
        </p:txBody>
      </p:sp>
      <p:sp>
        <p:nvSpPr>
          <p:cNvPr id="8" name="Footer Placeholder 7">
            <a:extLst>
              <a:ext uri="{FF2B5EF4-FFF2-40B4-BE49-F238E27FC236}">
                <a16:creationId xmlns:a16="http://schemas.microsoft.com/office/drawing/2014/main" id="{062CA021-2578-47CB-822C-BDDFF7223B28}"/>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C4AAB51D-4141-4682-9375-DAFD5FB9DD10}"/>
              </a:ext>
            </a:extLst>
          </p:cNvPr>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192335613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BABD4E7-B83A-144A-B13E-01CFCC2F6E04}"/>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97F9FC7C-A521-EE4D-A8AB-0D0C6441EB9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08D03658-5781-6E48-895A-470202ADD9D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37962311-44D3-1D43-90F0-3A18E676FF85}"/>
              </a:ext>
            </a:extLst>
          </p:cNvPr>
          <p:cNvSpPr>
            <a:spLocks noGrp="1"/>
          </p:cNvSpPr>
          <p:nvPr>
            <p:ph type="dt" sz="half" idx="10"/>
          </p:nvPr>
        </p:nvSpPr>
        <p:spPr/>
        <p:txBody>
          <a:bodyPr/>
          <a:lstStyle/>
          <a:p>
            <a:fld id="{B61BEF0D-F0BB-DE4B-95CE-6DB70DBA9567}" type="datetimeFigureOut">
              <a:rPr lang="en-US" smtClean="0"/>
              <a:pPr/>
              <a:t>3/20/20</a:t>
            </a:fld>
            <a:endParaRPr lang="en-US" dirty="0"/>
          </a:p>
        </p:txBody>
      </p:sp>
      <p:sp>
        <p:nvSpPr>
          <p:cNvPr id="6" name="Tijdelijke aanduiding voor voettekst 5">
            <a:extLst>
              <a:ext uri="{FF2B5EF4-FFF2-40B4-BE49-F238E27FC236}">
                <a16:creationId xmlns:a16="http://schemas.microsoft.com/office/drawing/2014/main" id="{AA8F39AD-A769-A34A-9AEA-07A3D68BF4DC}"/>
              </a:ext>
            </a:extLst>
          </p:cNvPr>
          <p:cNvSpPr>
            <a:spLocks noGrp="1"/>
          </p:cNvSpPr>
          <p:nvPr>
            <p:ph type="ftr" sz="quarter" idx="11"/>
          </p:nvPr>
        </p:nvSpPr>
        <p:spPr/>
        <p:txBody>
          <a:bodyPr/>
          <a:lstStyle/>
          <a:p>
            <a:endParaRPr lang="en-US" dirty="0"/>
          </a:p>
        </p:txBody>
      </p:sp>
      <p:sp>
        <p:nvSpPr>
          <p:cNvPr id="7" name="Tijdelijke aanduiding voor dianummer 6">
            <a:extLst>
              <a:ext uri="{FF2B5EF4-FFF2-40B4-BE49-F238E27FC236}">
                <a16:creationId xmlns:a16="http://schemas.microsoft.com/office/drawing/2014/main" id="{73FB6E7D-AC45-6F48-B3CB-755DEA03612F}"/>
              </a:ext>
            </a:extLst>
          </p:cNvPr>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20789641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217F674-F489-9C43-AE65-FC338DEC88C2}"/>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8C4C671E-CEFB-CD47-B9EF-304EAED3E598}"/>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C4FFC4CC-EC52-4B43-8664-11AC767A5F76}"/>
              </a:ext>
            </a:extLst>
          </p:cNvPr>
          <p:cNvSpPr>
            <a:spLocks noGrp="1"/>
          </p:cNvSpPr>
          <p:nvPr>
            <p:ph type="dt" sz="half" idx="10"/>
          </p:nvPr>
        </p:nvSpPr>
        <p:spPr/>
        <p:txBody>
          <a:bodyPr/>
          <a:lstStyle/>
          <a:p>
            <a:fld id="{55C6B4A9-1611-4792-9094-5F34BCA07E0B}" type="datetimeFigureOut">
              <a:rPr lang="en-US" smtClean="0"/>
              <a:t>3/20/20</a:t>
            </a:fld>
            <a:endParaRPr lang="en-US" dirty="0"/>
          </a:p>
        </p:txBody>
      </p:sp>
      <p:sp>
        <p:nvSpPr>
          <p:cNvPr id="5" name="Tijdelijke aanduiding voor voettekst 4">
            <a:extLst>
              <a:ext uri="{FF2B5EF4-FFF2-40B4-BE49-F238E27FC236}">
                <a16:creationId xmlns:a16="http://schemas.microsoft.com/office/drawing/2014/main" id="{C03258F5-EB34-3C4B-B819-6BA8D7A08581}"/>
              </a:ext>
            </a:extLst>
          </p:cNvPr>
          <p:cNvSpPr>
            <a:spLocks noGrp="1"/>
          </p:cNvSpPr>
          <p:nvPr>
            <p:ph type="ftr" sz="quarter" idx="11"/>
          </p:nvPr>
        </p:nvSpPr>
        <p:spPr/>
        <p:txBody>
          <a:bodyPr/>
          <a:lstStyle/>
          <a:p>
            <a:endParaRPr lang="en-US" dirty="0"/>
          </a:p>
        </p:txBody>
      </p:sp>
      <p:sp>
        <p:nvSpPr>
          <p:cNvPr id="6" name="Tijdelijke aanduiding voor dianummer 5">
            <a:extLst>
              <a:ext uri="{FF2B5EF4-FFF2-40B4-BE49-F238E27FC236}">
                <a16:creationId xmlns:a16="http://schemas.microsoft.com/office/drawing/2014/main" id="{2C9421AC-A341-1E49-A493-20073BE86345}"/>
              </a:ext>
            </a:extLst>
          </p:cNvPr>
          <p:cNvSpPr>
            <a:spLocks noGrp="1"/>
          </p:cNvSpPr>
          <p:nvPr>
            <p:ph type="sldNum" sz="quarter" idx="12"/>
          </p:nvPr>
        </p:nvSpPr>
        <p:spPr/>
        <p:txBody>
          <a:bodyPr/>
          <a:lstStyle/>
          <a:p>
            <a:fld id="{89333C77-0158-454C-844F-B7AB9BD7DAD4}" type="slidenum">
              <a:rPr lang="en-US" smtClean="0"/>
              <a:t>‹nr.›</a:t>
            </a:fld>
            <a:endParaRPr lang="en-US" dirty="0"/>
          </a:p>
        </p:txBody>
      </p:sp>
    </p:spTree>
    <p:extLst>
      <p:ext uri="{BB962C8B-B14F-4D97-AF65-F5344CB8AC3E}">
        <p14:creationId xmlns:p14="http://schemas.microsoft.com/office/powerpoint/2010/main" val="417036197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F30C9726-9463-E94F-BBD3-A6646C3C23F5}"/>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7AAFBFA9-E62A-A04A-9E05-5B65B517850D}"/>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CCC3647D-08D4-4641-999C-0067AC81D871}"/>
              </a:ext>
            </a:extLst>
          </p:cNvPr>
          <p:cNvSpPr>
            <a:spLocks noGrp="1"/>
          </p:cNvSpPr>
          <p:nvPr>
            <p:ph type="dt" sz="half" idx="10"/>
          </p:nvPr>
        </p:nvSpPr>
        <p:spPr/>
        <p:txBody>
          <a:bodyPr/>
          <a:lstStyle/>
          <a:p>
            <a:fld id="{B61BEF0D-F0BB-DE4B-95CE-6DB70DBA9567}" type="datetimeFigureOut">
              <a:rPr lang="en-US" smtClean="0"/>
              <a:pPr/>
              <a:t>3/20/20</a:t>
            </a:fld>
            <a:endParaRPr lang="en-US" dirty="0"/>
          </a:p>
        </p:txBody>
      </p:sp>
      <p:sp>
        <p:nvSpPr>
          <p:cNvPr id="5" name="Tijdelijke aanduiding voor voettekst 4">
            <a:extLst>
              <a:ext uri="{FF2B5EF4-FFF2-40B4-BE49-F238E27FC236}">
                <a16:creationId xmlns:a16="http://schemas.microsoft.com/office/drawing/2014/main" id="{4EAA38A9-2252-7A4E-A236-573BAFF0EE73}"/>
              </a:ext>
            </a:extLst>
          </p:cNvPr>
          <p:cNvSpPr>
            <a:spLocks noGrp="1"/>
          </p:cNvSpPr>
          <p:nvPr>
            <p:ph type="ftr" sz="quarter" idx="11"/>
          </p:nvPr>
        </p:nvSpPr>
        <p:spPr/>
        <p:txBody>
          <a:bodyPr/>
          <a:lstStyle/>
          <a:p>
            <a:endParaRPr lang="en-US" dirty="0"/>
          </a:p>
        </p:txBody>
      </p:sp>
      <p:sp>
        <p:nvSpPr>
          <p:cNvPr id="6" name="Tijdelijke aanduiding voor dianummer 5">
            <a:extLst>
              <a:ext uri="{FF2B5EF4-FFF2-40B4-BE49-F238E27FC236}">
                <a16:creationId xmlns:a16="http://schemas.microsoft.com/office/drawing/2014/main" id="{33486B12-E6F5-5A4B-97DB-F7F13930276F}"/>
              </a:ext>
            </a:extLst>
          </p:cNvPr>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19996702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585C21A-8B93-4657-B5DF-7EAEAD3BE127}"/>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90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663440"/>
            <a:ext cx="10058400" cy="1143000"/>
          </a:xfrm>
        </p:spPr>
        <p:txBody>
          <a:bodyPr lIns="91440" rIns="91440" anchor="t" anchorCtr="0">
            <a:normAutofit/>
          </a:bodyPr>
          <a:lstStyle>
            <a:lvl1pPr marL="0" indent="0">
              <a:buNone/>
              <a:defRPr sz="2400" cap="all" spc="200" baseline="0">
                <a:solidFill>
                  <a:schemeClr val="tx1"/>
                </a:solidFill>
                <a:latin typeface="+mn-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cxnSp>
        <p:nvCxnSpPr>
          <p:cNvPr id="9" name="Straight Connector 8">
            <a:extLst>
              <a:ext uri="{FF2B5EF4-FFF2-40B4-BE49-F238E27FC236}">
                <a16:creationId xmlns:a16="http://schemas.microsoft.com/office/drawing/2014/main" id="{459DE2C1-4C52-40A3-8959-27B2C1BEBFF6}"/>
              </a:ext>
            </a:extLst>
          </p:cNvPr>
          <p:cNvCxnSpPr/>
          <p:nvPr/>
        </p:nvCxnSpPr>
        <p:spPr>
          <a:xfrm>
            <a:off x="1207658" y="4485132"/>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7" name="Date Placeholder 6">
            <a:extLst>
              <a:ext uri="{FF2B5EF4-FFF2-40B4-BE49-F238E27FC236}">
                <a16:creationId xmlns:a16="http://schemas.microsoft.com/office/drawing/2014/main" id="{AAF2E137-EC28-48F8-9198-1F02539029B6}"/>
              </a:ext>
            </a:extLst>
          </p:cNvPr>
          <p:cNvSpPr>
            <a:spLocks noGrp="1"/>
          </p:cNvSpPr>
          <p:nvPr>
            <p:ph type="dt" sz="half" idx="10"/>
          </p:nvPr>
        </p:nvSpPr>
        <p:spPr/>
        <p:txBody>
          <a:bodyPr/>
          <a:lstStyle/>
          <a:p>
            <a:fld id="{97669AF7-7BEB-44E4-9852-375E34362B5B}" type="datetime1">
              <a:rPr lang="en-US" smtClean="0"/>
              <a:t>3/20/20</a:t>
            </a:fld>
            <a:endParaRPr lang="en-US" dirty="0"/>
          </a:p>
        </p:txBody>
      </p:sp>
      <p:sp>
        <p:nvSpPr>
          <p:cNvPr id="8" name="Footer Placeholder 7">
            <a:extLst>
              <a:ext uri="{FF2B5EF4-FFF2-40B4-BE49-F238E27FC236}">
                <a16:creationId xmlns:a16="http://schemas.microsoft.com/office/drawing/2014/main" id="{189422CD-6F62-4DD6-89EF-07A60B42D219}"/>
              </a:ext>
            </a:extLst>
          </p:cNvPr>
          <p:cNvSpPr>
            <a:spLocks noGrp="1"/>
          </p:cNvSpPr>
          <p:nvPr>
            <p:ph type="ftr" sz="quarter" idx="11"/>
          </p:nvPr>
        </p:nvSpPr>
        <p:spPr/>
        <p:txBody>
          <a:bodyPr/>
          <a:lstStyle/>
          <a:p>
            <a:endParaRPr lang="en-US" dirty="0"/>
          </a:p>
        </p:txBody>
      </p:sp>
      <p:sp>
        <p:nvSpPr>
          <p:cNvPr id="11" name="Slide Number Placeholder 10">
            <a:extLst>
              <a:ext uri="{FF2B5EF4-FFF2-40B4-BE49-F238E27FC236}">
                <a16:creationId xmlns:a16="http://schemas.microsoft.com/office/drawing/2014/main" id="{69C6AFF8-42B4-4D05-969B-9F5FB3355555}"/>
              </a:ext>
            </a:extLst>
          </p:cNvPr>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1546380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2120900"/>
            <a:ext cx="4639736" cy="37481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15944" y="2120900"/>
            <a:ext cx="4639736" cy="37481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5782D47D-B0DC-4C40-BCC6-BBBA32584A38}"/>
              </a:ext>
            </a:extLst>
          </p:cNvPr>
          <p:cNvSpPr>
            <a:spLocks noGrp="1"/>
          </p:cNvSpPr>
          <p:nvPr>
            <p:ph type="dt" sz="half" idx="10"/>
          </p:nvPr>
        </p:nvSpPr>
        <p:spPr/>
        <p:txBody>
          <a:bodyPr/>
          <a:lstStyle/>
          <a:p>
            <a:fld id="{BAAAC38D-0552-4C82-B593-E6124DFADBE2}" type="datetime1">
              <a:rPr lang="en-US" smtClean="0"/>
              <a:t>3/20/20</a:t>
            </a:fld>
            <a:endParaRPr lang="en-US" dirty="0"/>
          </a:p>
        </p:txBody>
      </p:sp>
      <p:sp>
        <p:nvSpPr>
          <p:cNvPr id="9" name="Footer Placeholder 8">
            <a:extLst>
              <a:ext uri="{FF2B5EF4-FFF2-40B4-BE49-F238E27FC236}">
                <a16:creationId xmlns:a16="http://schemas.microsoft.com/office/drawing/2014/main" id="{4690D34E-7EBD-44B2-83CA-4C126A18D7EF}"/>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2AC511A1-9BBD-42DE-92FB-2AF44F8E97A9}"/>
              </a:ext>
            </a:extLst>
          </p:cNvPr>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16869304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958274"/>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15944"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15944" y="2958273"/>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8AF8A515-AA94-45D1-9223-5C2272618D85}"/>
              </a:ext>
            </a:extLst>
          </p:cNvPr>
          <p:cNvSpPr>
            <a:spLocks noGrp="1"/>
          </p:cNvSpPr>
          <p:nvPr>
            <p:ph type="dt" sz="half" idx="10"/>
          </p:nvPr>
        </p:nvSpPr>
        <p:spPr/>
        <p:txBody>
          <a:bodyPr/>
          <a:lstStyle/>
          <a:p>
            <a:fld id="{D9DF0F1C-5577-4ACB-BB62-DF8F3C494C7E}" type="datetime1">
              <a:rPr lang="en-US" smtClean="0"/>
              <a:t>3/20/20</a:t>
            </a:fld>
            <a:endParaRPr lang="en-US" dirty="0"/>
          </a:p>
        </p:txBody>
      </p:sp>
      <p:sp>
        <p:nvSpPr>
          <p:cNvPr id="11" name="Footer Placeholder 10">
            <a:extLst>
              <a:ext uri="{FF2B5EF4-FFF2-40B4-BE49-F238E27FC236}">
                <a16:creationId xmlns:a16="http://schemas.microsoft.com/office/drawing/2014/main" id="{D052F5BC-98E0-4D60-AD67-9547738B7DD4}"/>
              </a:ext>
            </a:extLst>
          </p:cNvPr>
          <p:cNvSpPr>
            <a:spLocks noGrp="1"/>
          </p:cNvSpPr>
          <p:nvPr>
            <p:ph type="ftr" sz="quarter" idx="11"/>
          </p:nvPr>
        </p:nvSpPr>
        <p:spPr/>
        <p:txBody>
          <a:bodyPr/>
          <a:lstStyle/>
          <a:p>
            <a:endParaRPr lang="en-US" dirty="0"/>
          </a:p>
        </p:txBody>
      </p:sp>
      <p:sp>
        <p:nvSpPr>
          <p:cNvPr id="12" name="Slide Number Placeholder 11">
            <a:extLst>
              <a:ext uri="{FF2B5EF4-FFF2-40B4-BE49-F238E27FC236}">
                <a16:creationId xmlns:a16="http://schemas.microsoft.com/office/drawing/2014/main" id="{A38552DC-952E-41EA-AAAF-C2187523C0B0}"/>
              </a:ext>
            </a:extLst>
          </p:cNvPr>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38433627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Date Placeholder 5">
            <a:extLst>
              <a:ext uri="{FF2B5EF4-FFF2-40B4-BE49-F238E27FC236}">
                <a16:creationId xmlns:a16="http://schemas.microsoft.com/office/drawing/2014/main" id="{7392073F-158F-44A3-8913-917AFFC1BC20}"/>
              </a:ext>
            </a:extLst>
          </p:cNvPr>
          <p:cNvSpPr>
            <a:spLocks noGrp="1"/>
          </p:cNvSpPr>
          <p:nvPr>
            <p:ph type="dt" sz="half" idx="10"/>
          </p:nvPr>
        </p:nvSpPr>
        <p:spPr/>
        <p:txBody>
          <a:bodyPr/>
          <a:lstStyle/>
          <a:p>
            <a:fld id="{1775B394-D9F9-4F0C-B15D-605F45CB9E9F}" type="datetime1">
              <a:rPr lang="en-US" smtClean="0"/>
              <a:t>3/20/20</a:t>
            </a:fld>
            <a:endParaRPr lang="en-US" dirty="0"/>
          </a:p>
        </p:txBody>
      </p:sp>
      <p:sp>
        <p:nvSpPr>
          <p:cNvPr id="7" name="Footer Placeholder 6">
            <a:extLst>
              <a:ext uri="{FF2B5EF4-FFF2-40B4-BE49-F238E27FC236}">
                <a16:creationId xmlns:a16="http://schemas.microsoft.com/office/drawing/2014/main" id="{EED72207-24CA-42B7-A975-2F8E41CBA904}"/>
              </a:ext>
            </a:extLst>
          </p:cNvPr>
          <p:cNvSpPr>
            <a:spLocks noGrp="1"/>
          </p:cNvSpPr>
          <p:nvPr>
            <p:ph type="ftr" sz="quarter" idx="11"/>
          </p:nvPr>
        </p:nvSpPr>
        <p:spPr/>
        <p:txBody>
          <a:bodyPr/>
          <a:lstStyle/>
          <a:p>
            <a:endParaRPr lang="en-US" dirty="0"/>
          </a:p>
        </p:txBody>
      </p:sp>
      <p:sp>
        <p:nvSpPr>
          <p:cNvPr id="8" name="Slide Number Placeholder 7">
            <a:extLst>
              <a:ext uri="{FF2B5EF4-FFF2-40B4-BE49-F238E27FC236}">
                <a16:creationId xmlns:a16="http://schemas.microsoft.com/office/drawing/2014/main" id="{D01080F2-251A-4B88-9A62-16F46D724F83}"/>
              </a:ext>
            </a:extLst>
          </p:cNvPr>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41245838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8E9C91B-7EAD-4562-AB0E-DFB9663AECE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a:extLst>
              <a:ext uri="{FF2B5EF4-FFF2-40B4-BE49-F238E27FC236}">
                <a16:creationId xmlns:a16="http://schemas.microsoft.com/office/drawing/2014/main" id="{94E9223F-721F-47BF-9FD5-0F8D12FF0DE1}"/>
              </a:ext>
            </a:extLst>
          </p:cNvPr>
          <p:cNvSpPr>
            <a:spLocks noGrp="1"/>
          </p:cNvSpPr>
          <p:nvPr>
            <p:ph type="dt" sz="half" idx="10"/>
          </p:nvPr>
        </p:nvSpPr>
        <p:spPr/>
        <p:txBody>
          <a:bodyPr/>
          <a:lstStyle/>
          <a:p>
            <a:fld id="{39667345-2558-425A-8533-9BFDBCE15005}" type="datetime1">
              <a:rPr lang="en-US" smtClean="0"/>
              <a:t>3/20/20</a:t>
            </a:fld>
            <a:endParaRPr lang="en-US" dirty="0"/>
          </a:p>
        </p:txBody>
      </p:sp>
      <p:sp>
        <p:nvSpPr>
          <p:cNvPr id="3" name="Footer Placeholder 2">
            <a:extLst>
              <a:ext uri="{FF2B5EF4-FFF2-40B4-BE49-F238E27FC236}">
                <a16:creationId xmlns:a16="http://schemas.microsoft.com/office/drawing/2014/main" id="{05915714-6BBA-4593-8591-4E26F7D58D9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BE06F857-D2E1-44DD-ABDD-EBB739645B67}"/>
              </a:ext>
            </a:extLst>
          </p:cNvPr>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1509833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6D90D66-BCB9-4229-A829-628874352AC0}"/>
              </a:ext>
            </a:extLst>
          </p:cNvPr>
          <p:cNvSpPr/>
          <p:nvPr/>
        </p:nvSpPr>
        <p:spPr>
          <a:xfrm>
            <a:off x="16" y="0"/>
            <a:ext cx="4654296"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3466" y="786383"/>
            <a:ext cx="3517567" cy="2093975"/>
          </a:xfrm>
        </p:spPr>
        <p:txBody>
          <a:bodyPr anchor="b">
            <a:normAutofit/>
          </a:bodyPr>
          <a:lstStyle>
            <a:lvl1pPr>
              <a:lnSpc>
                <a:spcPct val="90000"/>
              </a:lnSpc>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5458984" y="812799"/>
            <a:ext cx="5928344" cy="52947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43465" y="3043050"/>
            <a:ext cx="3517567" cy="3064505"/>
          </a:xfrm>
        </p:spPr>
        <p:txBody>
          <a:bodyPr lIns="91440" rIns="91440">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43464" y="6446520"/>
            <a:ext cx="3517568" cy="365125"/>
          </a:xfrm>
        </p:spPr>
        <p:txBody>
          <a:bodyPr/>
          <a:lstStyle>
            <a:lvl1pPr algn="l">
              <a:defRPr/>
            </a:lvl1pPr>
          </a:lstStyle>
          <a:p>
            <a:fld id="{92BEA474-078D-4E9B-9B14-09A87B19DC46}" type="datetime1">
              <a:rPr lang="en-US" smtClean="0"/>
              <a:t>3/20/20</a:t>
            </a:fld>
            <a:endParaRPr lang="en-US" dirty="0"/>
          </a:p>
        </p:txBody>
      </p:sp>
      <p:sp>
        <p:nvSpPr>
          <p:cNvPr id="6" name="Footer Placeholder 5"/>
          <p:cNvSpPr>
            <a:spLocks noGrp="1"/>
          </p:cNvSpPr>
          <p:nvPr>
            <p:ph type="ftr" sz="quarter" idx="11"/>
          </p:nvPr>
        </p:nvSpPr>
        <p:spPr>
          <a:xfrm>
            <a:off x="5458983" y="6446520"/>
            <a:ext cx="5334019"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A98EE3D-8CD1-4C3F-BD1C-C98C9596463C}" type="slidenum">
              <a:rPr lang="en-US" smtClean="0"/>
              <a:pPr/>
              <a:t>‹nr.›</a:t>
            </a:fld>
            <a:endParaRPr lang="en-US" dirty="0"/>
          </a:p>
        </p:txBody>
      </p:sp>
    </p:spTree>
    <p:extLst>
      <p:ext uri="{BB962C8B-B14F-4D97-AF65-F5344CB8AC3E}">
        <p14:creationId xmlns:p14="http://schemas.microsoft.com/office/powerpoint/2010/main" val="25426057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A134939-39C0-4522-A125-A13DFDA66490}"/>
              </a:ext>
            </a:extLst>
          </p:cNvPr>
          <p:cNvSpPr/>
          <p:nvPr/>
        </p:nvSpPr>
        <p:spPr>
          <a:xfrm>
            <a:off x="0" y="4578350"/>
            <a:ext cx="12188825" cy="227965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15" y="0"/>
            <a:ext cx="12191985" cy="4578350"/>
          </a:xfrm>
          <a:solidFill>
            <a:schemeClr val="bg1">
              <a:lumMod val="85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1097279" y="4799362"/>
            <a:ext cx="10113645" cy="743682"/>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1097279" y="5715000"/>
            <a:ext cx="10113264" cy="609600"/>
          </a:xfrm>
        </p:spPr>
        <p:txBody>
          <a:bodyPr lIns="91440" tIns="0" rIns="91440" bIns="0">
            <a:normAutofit/>
          </a:bodyPr>
          <a:lstStyle>
            <a:lvl1pPr marL="0" indent="0">
              <a:spcBef>
                <a:spcPts val="0"/>
              </a:spcBef>
              <a:spcAft>
                <a:spcPts val="600"/>
              </a:spcAft>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4907D986-8816-4272-A432-0437A28A9828}" type="datetime1">
              <a:rPr lang="en-US" smtClean="0"/>
              <a:t>3/20/20</a:t>
            </a:fld>
            <a:endParaRPr lang="en-US" dirty="0"/>
          </a:p>
        </p:txBody>
      </p:sp>
      <p:sp>
        <p:nvSpPr>
          <p:cNvPr id="6" name="Footer Placeholder 5"/>
          <p:cNvSpPr>
            <a:spLocks noGrp="1"/>
          </p:cNvSpPr>
          <p:nvPr>
            <p:ph type="ftr" sz="quarter" idx="11"/>
          </p:nvPr>
        </p:nvSpPr>
        <p:spPr>
          <a:xfrm>
            <a:off x="1097279" y="6446838"/>
            <a:ext cx="6818262" cy="365125"/>
          </a:xfrm>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24645143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16A0E3C-60E6-4F39-BC55-5F7C224E1F7C}"/>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2108201"/>
            <a:ext cx="10058400" cy="3760891"/>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18426" y="6446838"/>
            <a:ext cx="2584850" cy="365125"/>
          </a:xfrm>
          <a:prstGeom prst="rect">
            <a:avLst/>
          </a:prstGeom>
        </p:spPr>
        <p:txBody>
          <a:bodyPr vert="horz" lIns="91440" tIns="45720" rIns="91440" bIns="45720" rtlCol="0" anchor="ctr"/>
          <a:lstStyle>
            <a:lvl1pPr algn="r">
              <a:defRPr sz="800">
                <a:solidFill>
                  <a:srgbClr val="FFFFFF"/>
                </a:solidFill>
              </a:defRPr>
            </a:lvl1pPr>
          </a:lstStyle>
          <a:p>
            <a:fld id="{62D6E202-B606-4609-B914-27C9371A1F6D}" type="datetime1">
              <a:rPr lang="en-US" smtClean="0"/>
              <a:t>3/20/20</a:t>
            </a:fld>
            <a:endParaRPr lang="en-US" dirty="0"/>
          </a:p>
        </p:txBody>
      </p:sp>
      <p:sp>
        <p:nvSpPr>
          <p:cNvPr id="5" name="Footer Placeholder 4"/>
          <p:cNvSpPr>
            <a:spLocks noGrp="1"/>
          </p:cNvSpPr>
          <p:nvPr>
            <p:ph type="ftr" sz="quarter" idx="3"/>
          </p:nvPr>
        </p:nvSpPr>
        <p:spPr>
          <a:xfrm>
            <a:off x="1097279" y="6446838"/>
            <a:ext cx="6818262" cy="365125"/>
          </a:xfrm>
          <a:prstGeom prst="rect">
            <a:avLst/>
          </a:prstGeom>
        </p:spPr>
        <p:txBody>
          <a:bodyPr vert="horz" lIns="91440" tIns="45720" rIns="91440" bIns="45720" rtlCol="0" anchor="ctr"/>
          <a:lstStyle>
            <a:lvl1pPr algn="l">
              <a:defRPr sz="8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10993582" y="6446838"/>
            <a:ext cx="780010" cy="365125"/>
          </a:xfrm>
          <a:prstGeom prst="rect">
            <a:avLst/>
          </a:prstGeom>
        </p:spPr>
        <p:txBody>
          <a:bodyPr vert="horz" lIns="91440" tIns="45720" rIns="91440" bIns="45720" rtlCol="0" anchor="ctr"/>
          <a:lstStyle>
            <a:lvl1pPr algn="l">
              <a:defRPr sz="800">
                <a:solidFill>
                  <a:srgbClr val="FFFFFF"/>
                </a:solidFill>
              </a:defRPr>
            </a:lvl1pPr>
          </a:lstStyle>
          <a:p>
            <a:fld id="{3A98EE3D-8CD1-4C3F-BD1C-C98C9596463C}" type="slidenum">
              <a:rPr lang="en-US" smtClean="0"/>
              <a:t>‹nr.›</a:t>
            </a:fld>
            <a:endParaRPr lang="en-US" dirty="0"/>
          </a:p>
        </p:txBody>
      </p:sp>
      <p:cxnSp>
        <p:nvCxnSpPr>
          <p:cNvPr id="10" name="Straight Connector 9">
            <a:extLst>
              <a:ext uri="{FF2B5EF4-FFF2-40B4-BE49-F238E27FC236}">
                <a16:creationId xmlns:a16="http://schemas.microsoft.com/office/drawing/2014/main" id="{C5025DAC-8B93-4160-B017-3A274A5828C0}"/>
              </a:ext>
            </a:extLst>
          </p:cNvPr>
          <p:cNvCxnSpPr/>
          <p:nvPr/>
        </p:nvCxnSpPr>
        <p:spPr>
          <a:xfrm>
            <a:off x="1193532" y="1897380"/>
            <a:ext cx="996696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63516230"/>
      </p:ext>
    </p:extLst>
  </p:cSld>
  <p:clrMap bg1="lt1" tx1="dk1" bg2="lt2" tx2="dk2" accent1="accent1" accent2="accent2" accent3="accent3" accent4="accent4" accent5="accent5" accent6="accent6" hlink="hlink" folHlink="folHlink"/>
  <p:sldLayoutIdLst>
    <p:sldLayoutId id="2147483843" r:id="rId1"/>
    <p:sldLayoutId id="2147483844" r:id="rId2"/>
    <p:sldLayoutId id="2147483845" r:id="rId3"/>
    <p:sldLayoutId id="2147483846" r:id="rId4"/>
    <p:sldLayoutId id="2147483847" r:id="rId5"/>
    <p:sldLayoutId id="2147483853" r:id="rId6"/>
    <p:sldLayoutId id="2147483848" r:id="rId7"/>
    <p:sldLayoutId id="2147483849" r:id="rId8"/>
    <p:sldLayoutId id="2147483850" r:id="rId9"/>
    <p:sldLayoutId id="2147483852" r:id="rId10"/>
    <p:sldLayoutId id="2147483851" r:id="rId11"/>
  </p:sldLayoutIdLst>
  <p:hf sldNum="0" hdr="0" ftr="0" dt="0"/>
  <p:txStyles>
    <p:titleStyle>
      <a:lvl1pPr algn="l" defTabSz="914400" rtl="0" eaLnBrk="1" latinLnBrk="0" hangingPunct="1">
        <a:lnSpc>
          <a:spcPct val="90000"/>
        </a:lnSpc>
        <a:spcBef>
          <a:spcPct val="0"/>
        </a:spcBef>
        <a:buNone/>
        <a:defRPr sz="42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120000"/>
        </a:lnSpc>
        <a:spcBef>
          <a:spcPts val="1200"/>
        </a:spcBef>
        <a:spcAft>
          <a:spcPts val="200"/>
        </a:spcAft>
        <a:buClr>
          <a:schemeClr val="accent1"/>
        </a:buClr>
        <a:buSzPct val="100000"/>
        <a:buFont typeface="Calibri" panose="020F0502020204030204" pitchFamily="34" charset="0"/>
        <a:buChar char=" "/>
        <a:defRPr sz="18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100000"/>
        </a:lnSpc>
        <a:spcBef>
          <a:spcPts val="200"/>
        </a:spcBef>
        <a:spcAft>
          <a:spcPts val="400"/>
        </a:spcAft>
        <a:buClrTx/>
        <a:buFont typeface="Calibri" pitchFamily="34" charset="0"/>
        <a:buChar char="◦"/>
        <a:defRPr sz="16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100000"/>
        </a:lnSpc>
        <a:spcBef>
          <a:spcPts val="200"/>
        </a:spcBef>
        <a:spcAft>
          <a:spcPts val="400"/>
        </a:spcAft>
        <a:buClrTx/>
        <a:buFont typeface="Calibri" pitchFamily="34" charset="0"/>
        <a:buChar char="◦"/>
        <a:defRPr sz="12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100000"/>
        </a:lnSpc>
        <a:spcBef>
          <a:spcPts val="200"/>
        </a:spcBef>
        <a:spcAft>
          <a:spcPts val="400"/>
        </a:spcAft>
        <a:buClrTx/>
        <a:buFont typeface="Calibri" pitchFamily="34" charset="0"/>
        <a:buChar char="◦"/>
        <a:defRPr sz="12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100000"/>
        </a:lnSpc>
        <a:spcBef>
          <a:spcPts val="200"/>
        </a:spcBef>
        <a:spcAft>
          <a:spcPts val="400"/>
        </a:spcAft>
        <a:buClrTx/>
        <a:buFont typeface="Calibri" pitchFamily="34" charset="0"/>
        <a:buChar char="◦"/>
        <a:defRPr sz="12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654D708E-F60E-A24F-BF44-B0FD21F20B2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C3F25A07-23A9-C14E-88D5-4D60BDF08FF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AB1CBA98-244E-B04A-B48E-7360692CA98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1BEF0D-F0BB-DE4B-95CE-6DB70DBA9567}" type="datetimeFigureOut">
              <a:rPr lang="en-US" smtClean="0"/>
              <a:pPr/>
              <a:t>3/20/20</a:t>
            </a:fld>
            <a:endParaRPr lang="en-US" dirty="0"/>
          </a:p>
        </p:txBody>
      </p:sp>
      <p:sp>
        <p:nvSpPr>
          <p:cNvPr id="5" name="Tijdelijke aanduiding voor voettekst 4">
            <a:extLst>
              <a:ext uri="{FF2B5EF4-FFF2-40B4-BE49-F238E27FC236}">
                <a16:creationId xmlns:a16="http://schemas.microsoft.com/office/drawing/2014/main" id="{709BA1CD-2E69-DF44-8C49-BBC90871275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Tijdelijke aanduiding voor dianummer 5">
            <a:extLst>
              <a:ext uri="{FF2B5EF4-FFF2-40B4-BE49-F238E27FC236}">
                <a16:creationId xmlns:a16="http://schemas.microsoft.com/office/drawing/2014/main" id="{6C320965-8D64-314B-8224-3116E51DDBD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2205225109"/>
      </p:ext>
    </p:extLst>
  </p:cSld>
  <p:clrMap bg1="lt1" tx1="dk1" bg2="lt2" tx2="dk2" accent1="accent1" accent2="accent2" accent3="accent3" accent4="accent4" accent5="accent5" accent6="accent6" hlink="hlink" folHlink="folHlink"/>
  <p:sldLayoutIdLst>
    <p:sldLayoutId id="2147483856" r:id="rId1"/>
    <p:sldLayoutId id="2147483857" r:id="rId2"/>
    <p:sldLayoutId id="2147483858" r:id="rId3"/>
    <p:sldLayoutId id="2147483859" r:id="rId4"/>
    <p:sldLayoutId id="2147483860" r:id="rId5"/>
    <p:sldLayoutId id="2147483861" r:id="rId6"/>
    <p:sldLayoutId id="2147483862" r:id="rId7"/>
    <p:sldLayoutId id="2147483863" r:id="rId8"/>
    <p:sldLayoutId id="2147483864" r:id="rId9"/>
    <p:sldLayoutId id="2147483865" r:id="rId10"/>
    <p:sldLayoutId id="214748386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ad.nl/binnenland/wetenschappers-drukken-ons-op-het-hart-nederlanders-blijf-in-beweging~a657189d/"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2" Type="http://schemas.openxmlformats.org/officeDocument/2006/relationships/hyperlink" Target="mailto:naar%20m.derouw@helicon.n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tiff"/><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A9286AD2-18A9-4868-A4E3-7A2097A208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1"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46418100-0C34-ED47-A603-5D3A561361E4}"/>
              </a:ext>
            </a:extLst>
          </p:cNvPr>
          <p:cNvSpPr>
            <a:spLocks noGrp="1"/>
          </p:cNvSpPr>
          <p:nvPr>
            <p:ph type="ctrTitle"/>
          </p:nvPr>
        </p:nvSpPr>
        <p:spPr>
          <a:xfrm>
            <a:off x="648929" y="639097"/>
            <a:ext cx="6253317" cy="3686015"/>
          </a:xfrm>
        </p:spPr>
        <p:txBody>
          <a:bodyPr>
            <a:normAutofit/>
          </a:bodyPr>
          <a:lstStyle/>
          <a:p>
            <a:r>
              <a:rPr lang="nl-NL" sz="6200" dirty="0"/>
              <a:t>De wereld op zijn kop!</a:t>
            </a:r>
            <a:br>
              <a:rPr lang="nl-NL" sz="6200" dirty="0"/>
            </a:br>
            <a:r>
              <a:rPr lang="nl-NL" sz="6200" dirty="0"/>
              <a:t>Stad van de toekomst</a:t>
            </a:r>
          </a:p>
        </p:txBody>
      </p:sp>
      <p:sp>
        <p:nvSpPr>
          <p:cNvPr id="3" name="Ondertitel 2">
            <a:extLst>
              <a:ext uri="{FF2B5EF4-FFF2-40B4-BE49-F238E27FC236}">
                <a16:creationId xmlns:a16="http://schemas.microsoft.com/office/drawing/2014/main" id="{B323E907-D262-8646-A773-AF53FE2AC141}"/>
              </a:ext>
            </a:extLst>
          </p:cNvPr>
          <p:cNvSpPr>
            <a:spLocks noGrp="1"/>
          </p:cNvSpPr>
          <p:nvPr>
            <p:ph type="subTitle" idx="1"/>
          </p:nvPr>
        </p:nvSpPr>
        <p:spPr>
          <a:xfrm>
            <a:off x="632899" y="4672739"/>
            <a:ext cx="6269347" cy="1021498"/>
          </a:xfrm>
        </p:spPr>
        <p:txBody>
          <a:bodyPr>
            <a:normAutofit/>
          </a:bodyPr>
          <a:lstStyle/>
          <a:p>
            <a:r>
              <a:rPr lang="nl-NL" dirty="0">
                <a:solidFill>
                  <a:schemeClr val="tx1">
                    <a:lumMod val="85000"/>
                    <a:lumOff val="15000"/>
                  </a:schemeClr>
                </a:solidFill>
              </a:rPr>
              <a:t>Leerjaar 3, periode 3, week 6 </a:t>
            </a:r>
          </a:p>
        </p:txBody>
      </p:sp>
      <p:cxnSp>
        <p:nvCxnSpPr>
          <p:cNvPr id="19" name="Straight Connector 18">
            <a:extLst>
              <a:ext uri="{FF2B5EF4-FFF2-40B4-BE49-F238E27FC236}">
                <a16:creationId xmlns:a16="http://schemas.microsoft.com/office/drawing/2014/main" id="{E7A7CD63-7EC3-44F3-95D0-595C4019FF2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44179" y="4498925"/>
            <a:ext cx="5636107"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pic>
        <p:nvPicPr>
          <p:cNvPr id="5" name="Afbeelding 4" descr="Afbeelding met teken&#10;&#10;Automatisch gegenereerde beschrijving">
            <a:extLst>
              <a:ext uri="{FF2B5EF4-FFF2-40B4-BE49-F238E27FC236}">
                <a16:creationId xmlns:a16="http://schemas.microsoft.com/office/drawing/2014/main" id="{013C8BFC-0B2B-9949-A990-0B79098FBDC3}"/>
              </a:ext>
            </a:extLst>
          </p:cNvPr>
          <p:cNvPicPr>
            <a:picLocks noChangeAspect="1"/>
          </p:cNvPicPr>
          <p:nvPr/>
        </p:nvPicPr>
        <p:blipFill rotWithShape="1">
          <a:blip r:embed="rId2"/>
          <a:srcRect t="3529" r="-1" b="3608"/>
          <a:stretch/>
        </p:blipFill>
        <p:spPr>
          <a:xfrm>
            <a:off x="7556686" y="1"/>
            <a:ext cx="4635315" cy="6857999"/>
          </a:xfrm>
          <a:prstGeom prst="rect">
            <a:avLst/>
          </a:prstGeom>
        </p:spPr>
      </p:pic>
    </p:spTree>
    <p:extLst>
      <p:ext uri="{BB962C8B-B14F-4D97-AF65-F5344CB8AC3E}">
        <p14:creationId xmlns:p14="http://schemas.microsoft.com/office/powerpoint/2010/main" val="938911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293008F-92FF-3247-ABEC-F5A6613C7723}"/>
              </a:ext>
            </a:extLst>
          </p:cNvPr>
          <p:cNvSpPr>
            <a:spLocks noGrp="1"/>
          </p:cNvSpPr>
          <p:nvPr>
            <p:ph type="title"/>
          </p:nvPr>
        </p:nvSpPr>
        <p:spPr/>
        <p:txBody>
          <a:bodyPr/>
          <a:lstStyle/>
          <a:p>
            <a:r>
              <a:rPr lang="nl-NL" dirty="0"/>
              <a:t>Bewegen en fysieke gezondheid in de toekomst </a:t>
            </a:r>
          </a:p>
        </p:txBody>
      </p:sp>
      <p:sp>
        <p:nvSpPr>
          <p:cNvPr id="3" name="Tijdelijke aanduiding voor inhoud 2">
            <a:extLst>
              <a:ext uri="{FF2B5EF4-FFF2-40B4-BE49-F238E27FC236}">
                <a16:creationId xmlns:a16="http://schemas.microsoft.com/office/drawing/2014/main" id="{45E72F63-DFEA-BA46-BEA9-5142A11D6864}"/>
              </a:ext>
            </a:extLst>
          </p:cNvPr>
          <p:cNvSpPr>
            <a:spLocks noGrp="1"/>
          </p:cNvSpPr>
          <p:nvPr>
            <p:ph idx="1"/>
          </p:nvPr>
        </p:nvSpPr>
        <p:spPr/>
        <p:txBody>
          <a:bodyPr/>
          <a:lstStyle/>
          <a:p>
            <a:r>
              <a:rPr lang="nl-NL" dirty="0"/>
              <a:t>Artikel: </a:t>
            </a:r>
            <a:r>
              <a:rPr lang="nl-NL" dirty="0">
                <a:hlinkClick r:id="rId2"/>
              </a:rPr>
              <a:t>https://www.ad.nl/binnenland/wetenschappers-drukken-ons-op-het-hart-nederlanders-blijf-in-beweging~a657189d/</a:t>
            </a:r>
            <a:endParaRPr lang="nl-NL" dirty="0"/>
          </a:p>
          <a:p>
            <a:endParaRPr lang="nl-NL" dirty="0"/>
          </a:p>
          <a:p>
            <a:r>
              <a:rPr lang="nl-NL" dirty="0"/>
              <a:t>Opdracht:</a:t>
            </a:r>
          </a:p>
          <a:p>
            <a:pPr marL="342900" indent="-342900">
              <a:buFont typeface="+mj-lt"/>
              <a:buAutoNum type="arabicPeriod"/>
            </a:pPr>
            <a:r>
              <a:rPr lang="nl-NL" dirty="0"/>
              <a:t>Lees het artikel</a:t>
            </a:r>
          </a:p>
          <a:p>
            <a:pPr marL="342900" indent="-342900">
              <a:buFont typeface="+mj-lt"/>
              <a:buAutoNum type="arabicPeriod"/>
            </a:pPr>
            <a:r>
              <a:rPr lang="nl-NL" dirty="0"/>
              <a:t>Wat doen jullie nu zelf aan beweging?</a:t>
            </a:r>
          </a:p>
        </p:txBody>
      </p:sp>
    </p:spTree>
    <p:extLst>
      <p:ext uri="{BB962C8B-B14F-4D97-AF65-F5344CB8AC3E}">
        <p14:creationId xmlns:p14="http://schemas.microsoft.com/office/powerpoint/2010/main" val="10918175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88F0A37D-2337-4AAF-98B0-7E4E9B9871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318914A4-7DEA-1D47-87F6-F699F8F6F662}"/>
              </a:ext>
            </a:extLst>
          </p:cNvPr>
          <p:cNvSpPr>
            <a:spLocks noGrp="1"/>
          </p:cNvSpPr>
          <p:nvPr>
            <p:ph type="title"/>
          </p:nvPr>
        </p:nvSpPr>
        <p:spPr>
          <a:xfrm>
            <a:off x="1097280" y="286603"/>
            <a:ext cx="10058400" cy="1450757"/>
          </a:xfrm>
        </p:spPr>
        <p:txBody>
          <a:bodyPr>
            <a:normAutofit/>
          </a:bodyPr>
          <a:lstStyle/>
          <a:p>
            <a:r>
              <a:rPr lang="nl-NL" dirty="0"/>
              <a:t>Voeding en preventie in de toekomst</a:t>
            </a:r>
          </a:p>
        </p:txBody>
      </p:sp>
      <p:cxnSp>
        <p:nvCxnSpPr>
          <p:cNvPr id="12" name="Straight Connector 11">
            <a:extLst>
              <a:ext uri="{FF2B5EF4-FFF2-40B4-BE49-F238E27FC236}">
                <a16:creationId xmlns:a16="http://schemas.microsoft.com/office/drawing/2014/main" id="{F15CCCF0-E573-463A-9760-1FDC0B2CFBD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3532" y="1897380"/>
            <a:ext cx="996696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14" name="Rectangle 13">
            <a:extLst>
              <a:ext uri="{FF2B5EF4-FFF2-40B4-BE49-F238E27FC236}">
                <a16:creationId xmlns:a16="http://schemas.microsoft.com/office/drawing/2014/main" id="{F7234D70-FB65-4E99-985E-64D219674D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graphicFrame>
        <p:nvGraphicFramePr>
          <p:cNvPr id="5" name="Tijdelijke aanduiding voor inhoud 2">
            <a:extLst>
              <a:ext uri="{FF2B5EF4-FFF2-40B4-BE49-F238E27FC236}">
                <a16:creationId xmlns:a16="http://schemas.microsoft.com/office/drawing/2014/main" id="{85705CAE-D375-4704-9682-E72E36971BC8}"/>
              </a:ext>
            </a:extLst>
          </p:cNvPr>
          <p:cNvGraphicFramePr>
            <a:graphicFrameLocks noGrp="1"/>
          </p:cNvGraphicFramePr>
          <p:nvPr>
            <p:ph idx="1"/>
            <p:extLst>
              <p:ext uri="{D42A27DB-BD31-4B8C-83A1-F6EECF244321}">
                <p14:modId xmlns:p14="http://schemas.microsoft.com/office/powerpoint/2010/main" val="2096173233"/>
              </p:ext>
            </p:extLst>
          </p:nvPr>
        </p:nvGraphicFramePr>
        <p:xfrm>
          <a:off x="1096963" y="2098515"/>
          <a:ext cx="10058400" cy="3786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294610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B4BF851-AFB7-3D42-B43B-930606ACEB65}"/>
              </a:ext>
            </a:extLst>
          </p:cNvPr>
          <p:cNvSpPr>
            <a:spLocks noGrp="1"/>
          </p:cNvSpPr>
          <p:nvPr>
            <p:ph type="title"/>
          </p:nvPr>
        </p:nvSpPr>
        <p:spPr/>
        <p:txBody>
          <a:bodyPr/>
          <a:lstStyle/>
          <a:p>
            <a:r>
              <a:rPr lang="nl-NL" dirty="0"/>
              <a:t>Opdracht</a:t>
            </a:r>
          </a:p>
        </p:txBody>
      </p:sp>
      <p:sp>
        <p:nvSpPr>
          <p:cNvPr id="3" name="Tijdelijke aanduiding voor inhoud 2">
            <a:extLst>
              <a:ext uri="{FF2B5EF4-FFF2-40B4-BE49-F238E27FC236}">
                <a16:creationId xmlns:a16="http://schemas.microsoft.com/office/drawing/2014/main" id="{86C95F9D-C6E7-254B-83B9-2F668BF7CC26}"/>
              </a:ext>
            </a:extLst>
          </p:cNvPr>
          <p:cNvSpPr>
            <a:spLocks noGrp="1"/>
          </p:cNvSpPr>
          <p:nvPr>
            <p:ph idx="1"/>
          </p:nvPr>
        </p:nvSpPr>
        <p:spPr/>
        <p:txBody>
          <a:bodyPr/>
          <a:lstStyle/>
          <a:p>
            <a:r>
              <a:rPr lang="nl-NL" dirty="0"/>
              <a:t>Stuur in maximaal een half A4 welke zaken, vanuit de huidige situatie, jij mee wilt nemen voor het IBS en waarom? Bespreek dit ook met je groepje.</a:t>
            </a:r>
          </a:p>
          <a:p>
            <a:r>
              <a:rPr lang="nl-NL" dirty="0"/>
              <a:t>Mail deze naar: </a:t>
            </a:r>
            <a:r>
              <a:rPr lang="nl-NL" dirty="0">
                <a:hlinkClick r:id="rId2"/>
              </a:rPr>
              <a:t> m.derouw@helicon.nl</a:t>
            </a:r>
            <a:endParaRPr lang="nl-NL" dirty="0"/>
          </a:p>
          <a:p>
            <a:endParaRPr lang="nl-NL" dirty="0"/>
          </a:p>
          <a:p>
            <a:endParaRPr lang="nl-NL" dirty="0"/>
          </a:p>
        </p:txBody>
      </p:sp>
    </p:spTree>
    <p:extLst>
      <p:ext uri="{BB962C8B-B14F-4D97-AF65-F5344CB8AC3E}">
        <p14:creationId xmlns:p14="http://schemas.microsoft.com/office/powerpoint/2010/main" val="9863155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8DD82D3-D002-45B0-B16A-82B3DA4EFD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3CC252FB-43B5-9645-A5AD-6B904C7C378D}"/>
              </a:ext>
            </a:extLst>
          </p:cNvPr>
          <p:cNvSpPr>
            <a:spLocks noGrp="1"/>
          </p:cNvSpPr>
          <p:nvPr>
            <p:ph type="title"/>
          </p:nvPr>
        </p:nvSpPr>
        <p:spPr>
          <a:xfrm>
            <a:off x="643468" y="643467"/>
            <a:ext cx="3073550" cy="5126203"/>
          </a:xfrm>
        </p:spPr>
        <p:txBody>
          <a:bodyPr anchor="ctr">
            <a:normAutofit/>
          </a:bodyPr>
          <a:lstStyle/>
          <a:p>
            <a:pPr algn="r"/>
            <a:r>
              <a:rPr lang="nl-NL" dirty="0"/>
              <a:t>Wat gaan we doen vandaag?</a:t>
            </a:r>
            <a:endParaRPr lang="nl-NL"/>
          </a:p>
        </p:txBody>
      </p:sp>
      <p:cxnSp>
        <p:nvCxnSpPr>
          <p:cNvPr id="10" name="Straight Connector 9">
            <a:extLst>
              <a:ext uri="{FF2B5EF4-FFF2-40B4-BE49-F238E27FC236}">
                <a16:creationId xmlns:a16="http://schemas.microsoft.com/office/drawing/2014/main" id="{9F09C252-16FE-4557-AD6D-BB5CA773496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42052" y="1778497"/>
            <a:ext cx="0" cy="3200400"/>
          </a:xfrm>
          <a:prstGeom prst="line">
            <a:avLst/>
          </a:prstGeom>
          <a:ln w="19050">
            <a:solidFill>
              <a:schemeClr val="tx1"/>
            </a:solidFill>
            <a:miter lim="800000"/>
          </a:ln>
        </p:spPr>
        <p:style>
          <a:lnRef idx="1">
            <a:schemeClr val="accent1"/>
          </a:lnRef>
          <a:fillRef idx="0">
            <a:schemeClr val="accent1"/>
          </a:fillRef>
          <a:effectRef idx="0">
            <a:schemeClr val="accent1"/>
          </a:effectRef>
          <a:fontRef idx="minor">
            <a:schemeClr val="tx1"/>
          </a:fontRef>
        </p:style>
      </p:cxnSp>
      <p:sp>
        <p:nvSpPr>
          <p:cNvPr id="3" name="Tijdelijke aanduiding voor inhoud 2">
            <a:extLst>
              <a:ext uri="{FF2B5EF4-FFF2-40B4-BE49-F238E27FC236}">
                <a16:creationId xmlns:a16="http://schemas.microsoft.com/office/drawing/2014/main" id="{2DEFE237-AE68-EF4C-9866-B46BC12CF0F1}"/>
              </a:ext>
            </a:extLst>
          </p:cNvPr>
          <p:cNvSpPr>
            <a:spLocks noGrp="1"/>
          </p:cNvSpPr>
          <p:nvPr>
            <p:ph idx="1"/>
          </p:nvPr>
        </p:nvSpPr>
        <p:spPr>
          <a:xfrm>
            <a:off x="4363786" y="621697"/>
            <a:ext cx="6791894" cy="5147973"/>
          </a:xfrm>
        </p:spPr>
        <p:txBody>
          <a:bodyPr anchor="ctr">
            <a:normAutofit/>
          </a:bodyPr>
          <a:lstStyle/>
          <a:p>
            <a:pPr>
              <a:buFont typeface="Wingdings" pitchFamily="2" charset="2"/>
              <a:buChar char="v"/>
            </a:pPr>
            <a:r>
              <a:rPr lang="nl-NL" dirty="0"/>
              <a:t>Huidige situatie koppelen aan de onderwerpen die we hebben behandeld voor de stad van de toekomst.</a:t>
            </a:r>
          </a:p>
          <a:p>
            <a:pPr>
              <a:buFont typeface="Wingdings" pitchFamily="2" charset="2"/>
              <a:buChar char="v"/>
            </a:pPr>
            <a:r>
              <a:rPr lang="nl-NL" dirty="0"/>
              <a:t>Ik behandelen steeds 3 sheets. Stel je vragen via chat. Ik bekijk de vragen na elke 3 sheets en geef een antwoord waar mogelijk of zorg dat jullie die later krijgen.</a:t>
            </a:r>
          </a:p>
          <a:p>
            <a:pPr>
              <a:buFont typeface="Wingdings" pitchFamily="2" charset="2"/>
              <a:buChar char="v"/>
            </a:pPr>
            <a:r>
              <a:rPr lang="nl-NL" dirty="0"/>
              <a:t>De presentatie komt op Wiki</a:t>
            </a:r>
          </a:p>
          <a:p>
            <a:pPr>
              <a:buFont typeface="Wingdings" pitchFamily="2" charset="2"/>
              <a:buChar char="v"/>
            </a:pPr>
            <a:r>
              <a:rPr lang="nl-NL" dirty="0"/>
              <a:t>Aan het einde pak ik een stuk herhaling van de vorige les voor de studenten die niet aanwezig waren.</a:t>
            </a:r>
          </a:p>
          <a:p>
            <a:pPr>
              <a:buFont typeface="Wingdings" pitchFamily="2" charset="2"/>
              <a:buChar char="v"/>
            </a:pPr>
            <a:r>
              <a:rPr lang="nl-NL" dirty="0"/>
              <a:t>Afsluitend hoor ik graag of er vragen zijn over de </a:t>
            </a:r>
            <a:r>
              <a:rPr lang="nl-NL" dirty="0" err="1"/>
              <a:t>LA’s</a:t>
            </a:r>
            <a:endParaRPr lang="nl-NL" dirty="0"/>
          </a:p>
        </p:txBody>
      </p:sp>
      <p:sp>
        <p:nvSpPr>
          <p:cNvPr id="12" name="Rectangle 11">
            <a:extLst>
              <a:ext uri="{FF2B5EF4-FFF2-40B4-BE49-F238E27FC236}">
                <a16:creationId xmlns:a16="http://schemas.microsoft.com/office/drawing/2014/main" id="{14552793-7DFF-4EC7-AC69-D34A75D018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8228866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7">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5" name="Rectangle 9">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1"/>
            <a:ext cx="4648593" cy="6857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el 1">
            <a:extLst>
              <a:ext uri="{FF2B5EF4-FFF2-40B4-BE49-F238E27FC236}">
                <a16:creationId xmlns:a16="http://schemas.microsoft.com/office/drawing/2014/main" id="{CE7E6D87-1F5E-DF46-B61E-D721D877B710}"/>
              </a:ext>
            </a:extLst>
          </p:cNvPr>
          <p:cNvSpPr>
            <a:spLocks noGrp="1"/>
          </p:cNvSpPr>
          <p:nvPr>
            <p:ph type="title"/>
          </p:nvPr>
        </p:nvSpPr>
        <p:spPr>
          <a:xfrm>
            <a:off x="492369" y="605896"/>
            <a:ext cx="3642309" cy="5646208"/>
          </a:xfrm>
        </p:spPr>
        <p:txBody>
          <a:bodyPr anchor="ctr">
            <a:normAutofit/>
          </a:bodyPr>
          <a:lstStyle/>
          <a:p>
            <a:r>
              <a:rPr lang="nl-NL" sz="4400" dirty="0">
                <a:solidFill>
                  <a:srgbClr val="FFFFFF"/>
                </a:solidFill>
              </a:rPr>
              <a:t>Lifestyle in de toekomst</a:t>
            </a:r>
          </a:p>
        </p:txBody>
      </p:sp>
      <p:sp>
        <p:nvSpPr>
          <p:cNvPr id="3" name="Tijdelijke aanduiding voor inhoud 2">
            <a:extLst>
              <a:ext uri="{FF2B5EF4-FFF2-40B4-BE49-F238E27FC236}">
                <a16:creationId xmlns:a16="http://schemas.microsoft.com/office/drawing/2014/main" id="{C7DE9626-CAC5-DA4F-AECC-4F5C0FDF1617}"/>
              </a:ext>
            </a:extLst>
          </p:cNvPr>
          <p:cNvSpPr>
            <a:spLocks noGrp="1"/>
          </p:cNvSpPr>
          <p:nvPr>
            <p:ph idx="1"/>
          </p:nvPr>
        </p:nvSpPr>
        <p:spPr>
          <a:xfrm>
            <a:off x="5231958" y="605896"/>
            <a:ext cx="5923721" cy="5646208"/>
          </a:xfrm>
        </p:spPr>
        <p:txBody>
          <a:bodyPr anchor="ctr">
            <a:normAutofit/>
          </a:bodyPr>
          <a:lstStyle/>
          <a:p>
            <a:pPr>
              <a:buFont typeface="Wingdings" pitchFamily="2" charset="2"/>
              <a:buChar char="q"/>
            </a:pPr>
            <a:r>
              <a:rPr lang="nl-NL" sz="2400" dirty="0"/>
              <a:t>Thema’s Lifestyle in de toekomst</a:t>
            </a:r>
          </a:p>
          <a:p>
            <a:pPr>
              <a:buFont typeface="Wingdings" pitchFamily="2" charset="2"/>
              <a:buChar char="q"/>
            </a:pPr>
            <a:r>
              <a:rPr lang="nl-NL" sz="2400" dirty="0"/>
              <a:t>Uitdagingen op het gebied van gezondheid?</a:t>
            </a:r>
          </a:p>
        </p:txBody>
      </p:sp>
      <p:sp>
        <p:nvSpPr>
          <p:cNvPr id="16" name="Rectangle 11">
            <a:extLst>
              <a:ext uri="{FF2B5EF4-FFF2-40B4-BE49-F238E27FC236}">
                <a16:creationId xmlns:a16="http://schemas.microsoft.com/office/drawing/2014/main" id="{FCAEED9E-BB91-43A0-911B-1ACD8803E3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9455575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17" name="Straight Connector 16">
            <a:extLst>
              <a:ext uri="{FF2B5EF4-FFF2-40B4-BE49-F238E27FC236}">
                <a16:creationId xmlns:a16="http://schemas.microsoft.com/office/drawing/2014/main" id="{DB146403-F3D6-484B-B2ED-97F9565D037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096000" y="477749"/>
            <a:ext cx="0" cy="3657600"/>
          </a:xfrm>
          <a:prstGeom prst="line">
            <a:avLst/>
          </a:prstGeom>
          <a:ln w="101600" cmpd="dbl">
            <a:solidFill>
              <a:srgbClr val="595959"/>
            </a:solidFill>
          </a:ln>
        </p:spPr>
        <p:style>
          <a:lnRef idx="1">
            <a:schemeClr val="accent1"/>
          </a:lnRef>
          <a:fillRef idx="0">
            <a:schemeClr val="accent1"/>
          </a:fillRef>
          <a:effectRef idx="0">
            <a:schemeClr val="accent1"/>
          </a:effectRef>
          <a:fontRef idx="minor">
            <a:schemeClr val="tx1"/>
          </a:fontRef>
        </p:style>
      </p:cxnSp>
      <p:sp>
        <p:nvSpPr>
          <p:cNvPr id="19" name="Rectangle 18">
            <a:extLst>
              <a:ext uri="{FF2B5EF4-FFF2-40B4-BE49-F238E27FC236}">
                <a16:creationId xmlns:a16="http://schemas.microsoft.com/office/drawing/2014/main" id="{823AC064-BC96-4F32-8AE1-B2FD387548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78068" y="4633546"/>
            <a:ext cx="11438793" cy="1844256"/>
          </a:xfrm>
          <a:prstGeom prst="rect">
            <a:avLst/>
          </a:prstGeom>
          <a:solidFill>
            <a:srgbClr val="404040"/>
          </a:solidFill>
          <a:ln w="127000" cap="sq" cmpd="thinThick">
            <a:solidFill>
              <a:srgbClr val="404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itel 3"/>
          <p:cNvSpPr>
            <a:spLocks noGrp="1"/>
          </p:cNvSpPr>
          <p:nvPr>
            <p:ph type="title"/>
          </p:nvPr>
        </p:nvSpPr>
        <p:spPr>
          <a:xfrm>
            <a:off x="527538" y="4756638"/>
            <a:ext cx="11139854" cy="930447"/>
          </a:xfrm>
        </p:spPr>
        <p:txBody>
          <a:bodyPr vert="horz" lIns="91440" tIns="45720" rIns="91440" bIns="45720" rtlCol="0" anchor="b">
            <a:normAutofit/>
          </a:bodyPr>
          <a:lstStyle/>
          <a:p>
            <a:pPr algn="ctr"/>
            <a:r>
              <a:rPr lang="en-US" sz="5400">
                <a:solidFill>
                  <a:srgbClr val="FFFFFF"/>
                </a:solidFill>
              </a:rPr>
              <a:t>Blue Zones</a:t>
            </a:r>
          </a:p>
        </p:txBody>
      </p:sp>
      <p:sp>
        <p:nvSpPr>
          <p:cNvPr id="5" name="Tijdelijke aanduiding voor tekst 4"/>
          <p:cNvSpPr>
            <a:spLocks noGrp="1"/>
          </p:cNvSpPr>
          <p:nvPr>
            <p:ph type="body" idx="1"/>
          </p:nvPr>
        </p:nvSpPr>
        <p:spPr>
          <a:xfrm>
            <a:off x="1339362" y="5815698"/>
            <a:ext cx="9144000" cy="420001"/>
          </a:xfrm>
        </p:spPr>
        <p:txBody>
          <a:bodyPr vert="horz" lIns="91440" tIns="45720" rIns="91440" bIns="45720" rtlCol="0">
            <a:normAutofit/>
          </a:bodyPr>
          <a:lstStyle/>
          <a:p>
            <a:pPr algn="ctr"/>
            <a:r>
              <a:rPr lang="en-US" sz="2000">
                <a:solidFill>
                  <a:srgbClr val="0057FA"/>
                </a:solidFill>
              </a:rPr>
              <a:t>Waar ter wereld</a:t>
            </a:r>
          </a:p>
        </p:txBody>
      </p:sp>
      <p:pic>
        <p:nvPicPr>
          <p:cNvPr id="10" name="Tijdelijke aanduiding voor inhoud 9"/>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391761" y="307731"/>
            <a:ext cx="5312474" cy="3997637"/>
          </a:xfrm>
          <a:prstGeom prst="rect">
            <a:avLst/>
          </a:prstGeom>
        </p:spPr>
      </p:pic>
      <p:pic>
        <p:nvPicPr>
          <p:cNvPr id="12" name="Tijdelijke aanduiding voor inhoud 11"/>
          <p:cNvPicPr>
            <a:picLocks noGrp="1" noChangeAspect="1"/>
          </p:cNvPicPr>
          <p:nvPr>
            <p:ph sz="quarter" idx="4"/>
          </p:nvPr>
        </p:nvPicPr>
        <p:blipFill>
          <a:blip r:embed="rId3">
            <a:extLst>
              <a:ext uri="{28A0092B-C50C-407E-A947-70E740481C1C}">
                <a14:useLocalDpi xmlns:a14="http://schemas.microsoft.com/office/drawing/2010/main" val="0"/>
              </a:ext>
            </a:extLst>
          </a:blip>
          <a:stretch>
            <a:fillRect/>
          </a:stretch>
        </p:blipFill>
        <p:spPr>
          <a:xfrm>
            <a:off x="6416043" y="676769"/>
            <a:ext cx="5455917" cy="3259560"/>
          </a:xfrm>
          <a:prstGeom prst="rect">
            <a:avLst/>
          </a:prstGeom>
        </p:spPr>
      </p:pic>
      <p:cxnSp>
        <p:nvCxnSpPr>
          <p:cNvPr id="21" name="Straight Connector 20">
            <a:extLst>
              <a:ext uri="{FF2B5EF4-FFF2-40B4-BE49-F238E27FC236}">
                <a16:creationId xmlns:a16="http://schemas.microsoft.com/office/drawing/2014/main" id="{7E7C77BC-7138-40B1-A15B-20F57A49462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209800" y="5738691"/>
            <a:ext cx="7772400" cy="0"/>
          </a:xfrm>
          <a:prstGeom prst="line">
            <a:avLst/>
          </a:prstGeom>
          <a:ln w="22225">
            <a:solidFill>
              <a:srgbClr val="D9D9D9"/>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756757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9A297797-5C89-4791-8204-AB071FA1FB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el 1"/>
          <p:cNvSpPr>
            <a:spLocks noGrp="1"/>
          </p:cNvSpPr>
          <p:nvPr>
            <p:ph type="title"/>
          </p:nvPr>
        </p:nvSpPr>
        <p:spPr>
          <a:xfrm>
            <a:off x="643468" y="643467"/>
            <a:ext cx="4804064" cy="5571065"/>
          </a:xfrm>
        </p:spPr>
        <p:txBody>
          <a:bodyPr>
            <a:normAutofit/>
          </a:bodyPr>
          <a:lstStyle/>
          <a:p>
            <a:r>
              <a:rPr lang="nl-NL" sz="3600" dirty="0"/>
              <a:t>Factoren, de huidige situatie en hoe in 2050?</a:t>
            </a:r>
          </a:p>
        </p:txBody>
      </p:sp>
      <p:sp>
        <p:nvSpPr>
          <p:cNvPr id="21" name="Freeform: Shape 20">
            <a:extLst>
              <a:ext uri="{FF2B5EF4-FFF2-40B4-BE49-F238E27FC236}">
                <a16:creationId xmlns:a16="http://schemas.microsoft.com/office/drawing/2014/main" id="{569BBA9B-8F4E-4D2B-BEFA-41A4754433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15188" y="-231223"/>
            <a:ext cx="1409491" cy="1876653"/>
          </a:xfrm>
          <a:custGeom>
            <a:avLst/>
            <a:gdLst>
              <a:gd name="connsiteX0" fmla="*/ 0 w 1409491"/>
              <a:gd name="connsiteY0" fmla="*/ 643075 h 1876653"/>
              <a:gd name="connsiteX1" fmla="*/ 643075 w 1409491"/>
              <a:gd name="connsiteY1" fmla="*/ 0 h 1876653"/>
              <a:gd name="connsiteX2" fmla="*/ 1409491 w 1409491"/>
              <a:gd name="connsiteY2" fmla="*/ 0 h 1876653"/>
              <a:gd name="connsiteX3" fmla="*/ 1409491 w 1409491"/>
              <a:gd name="connsiteY3" fmla="*/ 1876653 h 1876653"/>
              <a:gd name="connsiteX4" fmla="*/ 1233578 w 1409491"/>
              <a:gd name="connsiteY4" fmla="*/ 1876653 h 18766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491" h="1876653">
                <a:moveTo>
                  <a:pt x="0" y="643075"/>
                </a:moveTo>
                <a:lnTo>
                  <a:pt x="643075" y="0"/>
                </a:lnTo>
                <a:lnTo>
                  <a:pt x="1409491" y="0"/>
                </a:lnTo>
                <a:lnTo>
                  <a:pt x="1409491" y="1876653"/>
                </a:lnTo>
                <a:lnTo>
                  <a:pt x="1233578" y="1876653"/>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3" name="Rectangle 22">
            <a:extLst>
              <a:ext uri="{FF2B5EF4-FFF2-40B4-BE49-F238E27FC236}">
                <a16:creationId xmlns:a16="http://schemas.microsoft.com/office/drawing/2014/main" id="{851012D1-8033-40B1-9EC0-91390FFC74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301285" y="128278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Tijdelijke aanduiding voor inhoud 2"/>
          <p:cNvSpPr>
            <a:spLocks noGrp="1"/>
          </p:cNvSpPr>
          <p:nvPr>
            <p:ph idx="1"/>
          </p:nvPr>
        </p:nvSpPr>
        <p:spPr>
          <a:xfrm>
            <a:off x="6090998" y="643467"/>
            <a:ext cx="5457533" cy="5571065"/>
          </a:xfrm>
        </p:spPr>
        <p:txBody>
          <a:bodyPr anchor="ctr">
            <a:normAutofit/>
          </a:bodyPr>
          <a:lstStyle/>
          <a:p>
            <a:pPr marL="0" indent="0">
              <a:buNone/>
            </a:pPr>
            <a:r>
              <a:rPr lang="nl-NL" sz="1400" dirty="0"/>
              <a:t>In verschillende onderzoeken en interviews is gezocht naar terugkerende factoren die maken dat het leven in deze gebieden zoveel gezonder is. Dit heeft geresulteerd in negen gemeenschappelijke kenmerken van de Blue Zones:</a:t>
            </a:r>
          </a:p>
          <a:p>
            <a:r>
              <a:rPr lang="nl-NL" sz="1400" dirty="0">
                <a:solidFill>
                  <a:srgbClr val="FF0000"/>
                </a:solidFill>
              </a:rPr>
              <a:t>Beweeg natuurlijk: geen sportschool, maar leven in een omgeving die stimuleert om te bewegen zonder er bij na te denken;</a:t>
            </a:r>
          </a:p>
          <a:p>
            <a:r>
              <a:rPr lang="nl-NL" sz="1400" dirty="0">
                <a:solidFill>
                  <a:srgbClr val="FF0000"/>
                </a:solidFill>
              </a:rPr>
              <a:t>Ken je doel: weet waarvoor je ’s </a:t>
            </a:r>
            <a:r>
              <a:rPr lang="nl-NL" sz="1400" dirty="0" err="1">
                <a:solidFill>
                  <a:srgbClr val="FF0000"/>
                </a:solidFill>
              </a:rPr>
              <a:t>ochtends</a:t>
            </a:r>
            <a:r>
              <a:rPr lang="nl-NL" sz="1400" dirty="0">
                <a:solidFill>
                  <a:srgbClr val="FF0000"/>
                </a:solidFill>
              </a:rPr>
              <a:t> wakker wilt worden. Het hebben van een doel kan zeven jaar extra levensverwachting opleveren;</a:t>
            </a:r>
          </a:p>
          <a:p>
            <a:r>
              <a:rPr lang="nl-NL" sz="1400" dirty="0">
                <a:solidFill>
                  <a:srgbClr val="FF0000"/>
                </a:solidFill>
              </a:rPr>
              <a:t>Zo min mogelijk stress: neem dagelijks tijd voor ontspanning;</a:t>
            </a:r>
          </a:p>
          <a:p>
            <a:r>
              <a:rPr lang="nl-NL" sz="1400" dirty="0"/>
              <a:t>De 80%-regel: verlaag je calorie-inname met 20%;</a:t>
            </a:r>
          </a:p>
          <a:p>
            <a:r>
              <a:rPr lang="nl-NL" sz="1400" dirty="0"/>
              <a:t>Plantaardig voedsel: zelf verbouwen, vooral bonen horen bij de dagelijkse voeding van de meeste honderdjarigen;</a:t>
            </a:r>
          </a:p>
          <a:p>
            <a:r>
              <a:rPr lang="nl-NL" sz="1400" dirty="0"/>
              <a:t>Wijn: drink regelmatig, met mate en tijdens het eten of gezellig samenzijn met vrienden;</a:t>
            </a:r>
          </a:p>
          <a:p>
            <a:r>
              <a:rPr lang="nl-NL" sz="1400" dirty="0">
                <a:solidFill>
                  <a:srgbClr val="FF0000"/>
                </a:solidFill>
              </a:rPr>
              <a:t>Gelijkgestemden: behoren tot een groep waarmee regelmatig wordt samengekomen heeft een positieve invloed op de gezondheid;</a:t>
            </a:r>
          </a:p>
          <a:p>
            <a:r>
              <a:rPr lang="nl-NL" sz="1400" dirty="0">
                <a:solidFill>
                  <a:srgbClr val="FF0000"/>
                </a:solidFill>
              </a:rPr>
              <a:t>Familie: stel familie en geliefden op de eerste plaats;</a:t>
            </a:r>
          </a:p>
          <a:p>
            <a:r>
              <a:rPr lang="nl-NL" sz="1400" dirty="0">
                <a:solidFill>
                  <a:srgbClr val="FF0000"/>
                </a:solidFill>
              </a:rPr>
              <a:t>Vriendenkring: goede vriendenkring en voldoende sociale contacten.</a:t>
            </a:r>
          </a:p>
          <a:p>
            <a:endParaRPr lang="nl-NL" sz="1400" dirty="0"/>
          </a:p>
        </p:txBody>
      </p:sp>
      <p:sp>
        <p:nvSpPr>
          <p:cNvPr id="25" name="Rectangle 24">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8809436" y="6033666"/>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Isosceles Triangle 26">
            <a:extLst>
              <a:ext uri="{FF2B5EF4-FFF2-40B4-BE49-F238E27FC236}">
                <a16:creationId xmlns:a16="http://schemas.microsoft.com/office/drawing/2014/main" id="{D291F021-C45C-4D44-A2B8-A789E386CC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3444" y="5721108"/>
            <a:ext cx="2261965" cy="1136891"/>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590189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F64BBAA4-C62B-4146-B49F-FE4CC4655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1AB34A86-6C74-AF47-89B1-F0895399552C}"/>
              </a:ext>
            </a:extLst>
          </p:cNvPr>
          <p:cNvSpPr>
            <a:spLocks noGrp="1"/>
          </p:cNvSpPr>
          <p:nvPr>
            <p:ph type="title"/>
          </p:nvPr>
        </p:nvSpPr>
        <p:spPr>
          <a:xfrm>
            <a:off x="878911" y="643468"/>
            <a:ext cx="3177847" cy="1674180"/>
          </a:xfrm>
        </p:spPr>
        <p:txBody>
          <a:bodyPr>
            <a:normAutofit/>
          </a:bodyPr>
          <a:lstStyle/>
          <a:p>
            <a:r>
              <a:rPr lang="en-US" sz="2800"/>
              <a:t>Global development goals binnen Lifestyle</a:t>
            </a:r>
            <a:br>
              <a:rPr lang="nl-NL" sz="2800"/>
            </a:br>
            <a:endParaRPr lang="nl-NL" sz="2800"/>
          </a:p>
        </p:txBody>
      </p:sp>
      <p:cxnSp>
        <p:nvCxnSpPr>
          <p:cNvPr id="12" name="Straight Connector 11">
            <a:extLst>
              <a:ext uri="{FF2B5EF4-FFF2-40B4-BE49-F238E27FC236}">
                <a16:creationId xmlns:a16="http://schemas.microsoft.com/office/drawing/2014/main" id="{EEB57AA8-F021-480C-A9E2-F8991331361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62164" y="2478513"/>
            <a:ext cx="2926080" cy="0"/>
          </a:xfrm>
          <a:prstGeom prst="line">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Tijdelijke aanduiding voor inhoud 2">
            <a:extLst>
              <a:ext uri="{FF2B5EF4-FFF2-40B4-BE49-F238E27FC236}">
                <a16:creationId xmlns:a16="http://schemas.microsoft.com/office/drawing/2014/main" id="{FB1B395F-0B93-6042-B867-DFFA137A9739}"/>
              </a:ext>
            </a:extLst>
          </p:cNvPr>
          <p:cNvSpPr>
            <a:spLocks noGrp="1"/>
          </p:cNvSpPr>
          <p:nvPr>
            <p:ph idx="1"/>
          </p:nvPr>
        </p:nvSpPr>
        <p:spPr>
          <a:xfrm>
            <a:off x="858064" y="2639380"/>
            <a:ext cx="3205049" cy="3229714"/>
          </a:xfrm>
        </p:spPr>
        <p:txBody>
          <a:bodyPr>
            <a:normAutofit/>
          </a:bodyPr>
          <a:lstStyle/>
          <a:p>
            <a:pPr>
              <a:buFont typeface="Wingdings" pitchFamily="2" charset="2"/>
              <a:buChar char="q"/>
            </a:pPr>
            <a:r>
              <a:rPr lang="nl-NL" sz="1700" dirty="0"/>
              <a:t>Je ziet opeens welke impact de huidige situatie kan hebben.</a:t>
            </a:r>
          </a:p>
          <a:p>
            <a:endParaRPr lang="nl-NL" sz="1700" dirty="0"/>
          </a:p>
          <a:p>
            <a:endParaRPr lang="nl-NL" sz="1700" dirty="0"/>
          </a:p>
        </p:txBody>
      </p:sp>
      <p:pic>
        <p:nvPicPr>
          <p:cNvPr id="5" name="Picture 2" descr="Afbeeldingsresultaat voor sdg">
            <a:extLst>
              <a:ext uri="{FF2B5EF4-FFF2-40B4-BE49-F238E27FC236}">
                <a16:creationId xmlns:a16="http://schemas.microsoft.com/office/drawing/2014/main" id="{A3C88758-7B92-AF41-8695-ACAA4706F7FE}"/>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4653447" y="1102351"/>
            <a:ext cx="6892560" cy="4307851"/>
          </a:xfrm>
          <a:prstGeom prst="rect">
            <a:avLst/>
          </a:prstGeom>
          <a:noFill/>
          <a:extLst>
            <a:ext uri="{909E8E84-426E-40DD-AFC4-6F175D3DCCD1}">
              <a14:hiddenFill xmlns:a14="http://schemas.microsoft.com/office/drawing/2010/main">
                <a:solidFill>
                  <a:srgbClr val="FFFFFF"/>
                </a:solidFill>
              </a14:hiddenFill>
            </a:ext>
          </a:extLst>
        </p:spPr>
      </p:pic>
      <p:sp>
        <p:nvSpPr>
          <p:cNvPr id="14" name="Rectangle 13">
            <a:extLst>
              <a:ext uri="{FF2B5EF4-FFF2-40B4-BE49-F238E27FC236}">
                <a16:creationId xmlns:a16="http://schemas.microsoft.com/office/drawing/2014/main" id="{6BF36B24-6632-4516-9692-731462896C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884323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a:extLst>
              <a:ext uri="{FF2B5EF4-FFF2-40B4-BE49-F238E27FC236}">
                <a16:creationId xmlns:a16="http://schemas.microsoft.com/office/drawing/2014/main" id="{5B8D632B-7799-3D43-91B4-341FDE1C62CE}"/>
              </a:ext>
            </a:extLst>
          </p:cNvPr>
          <p:cNvSpPr>
            <a:spLocks noGrp="1"/>
          </p:cNvSpPr>
          <p:nvPr>
            <p:ph type="title"/>
          </p:nvPr>
        </p:nvSpPr>
        <p:spPr/>
        <p:txBody>
          <a:bodyPr/>
          <a:lstStyle/>
          <a:p>
            <a:r>
              <a:rPr lang="nl-NL" dirty="0" err="1"/>
              <a:t>Better</a:t>
            </a:r>
            <a:r>
              <a:rPr lang="nl-NL" dirty="0"/>
              <a:t> Life Index, welke zaken komen in onbalans?</a:t>
            </a:r>
          </a:p>
        </p:txBody>
      </p:sp>
      <p:pic>
        <p:nvPicPr>
          <p:cNvPr id="4" name="Picture 2" descr="Afbeeldingsresultaat voor better life index">
            <a:extLst>
              <a:ext uri="{FF2B5EF4-FFF2-40B4-BE49-F238E27FC236}">
                <a16:creationId xmlns:a16="http://schemas.microsoft.com/office/drawing/2014/main" id="{9B87E531-72D3-DD45-BA76-188558E6BABB}"/>
              </a:ext>
            </a:extLst>
          </p:cNvPr>
          <p:cNvPicPr>
            <a:picLocks noGrp="1" noChangeAspect="1" noChangeArrowheads="1"/>
          </p:cNvPicPr>
          <p:nvPr>
            <p:ph sz="half" idx="1"/>
          </p:nvPr>
        </p:nvPicPr>
        <p:blipFill rotWithShape="1">
          <a:blip r:embed="rId2">
            <a:extLst>
              <a:ext uri="{28A0092B-C50C-407E-A947-70E740481C1C}">
                <a14:useLocalDpi xmlns:a14="http://schemas.microsoft.com/office/drawing/2010/main" val="0"/>
              </a:ext>
            </a:extLst>
          </a:blip>
          <a:stretch/>
        </p:blipFill>
        <p:spPr bwMode="auto">
          <a:xfrm>
            <a:off x="1096963" y="2834878"/>
            <a:ext cx="4640262" cy="2320131"/>
          </a:xfrm>
          <a:prstGeom prst="rect">
            <a:avLst/>
          </a:prstGeom>
          <a:noFill/>
          <a:extLst>
            <a:ext uri="{909E8E84-426E-40DD-AFC4-6F175D3DCCD1}">
              <a14:hiddenFill xmlns:a14="http://schemas.microsoft.com/office/drawing/2010/main">
                <a:solidFill>
                  <a:srgbClr val="FFFFFF"/>
                </a:solidFill>
              </a14:hiddenFill>
            </a:ext>
          </a:extLst>
        </p:spPr>
      </p:pic>
      <p:sp>
        <p:nvSpPr>
          <p:cNvPr id="6" name="Tijdelijke aanduiding voor inhoud 5">
            <a:extLst>
              <a:ext uri="{FF2B5EF4-FFF2-40B4-BE49-F238E27FC236}">
                <a16:creationId xmlns:a16="http://schemas.microsoft.com/office/drawing/2014/main" id="{A99765A5-9757-4540-8838-F72F8A744636}"/>
              </a:ext>
            </a:extLst>
          </p:cNvPr>
          <p:cNvSpPr>
            <a:spLocks noGrp="1"/>
          </p:cNvSpPr>
          <p:nvPr>
            <p:ph sz="half" idx="2"/>
          </p:nvPr>
        </p:nvSpPr>
        <p:spPr/>
        <p:txBody>
          <a:bodyPr/>
          <a:lstStyle/>
          <a:p>
            <a:r>
              <a:rPr lang="nl-NL" dirty="0"/>
              <a:t>Deze </a:t>
            </a:r>
            <a:r>
              <a:rPr lang="nl-NL" b="1" dirty="0"/>
              <a:t>index</a:t>
            </a:r>
            <a:r>
              <a:rPr lang="nl-NL" dirty="0"/>
              <a:t> moet een beeld geven van het persoonlijke welzijn in verschillende landen.</a:t>
            </a:r>
          </a:p>
        </p:txBody>
      </p:sp>
      <p:pic>
        <p:nvPicPr>
          <p:cNvPr id="7" name="Afbeelding 6">
            <a:extLst>
              <a:ext uri="{FF2B5EF4-FFF2-40B4-BE49-F238E27FC236}">
                <a16:creationId xmlns:a16="http://schemas.microsoft.com/office/drawing/2014/main" id="{9DC7380F-9924-6A46-B787-A1551E319CED}"/>
              </a:ext>
            </a:extLst>
          </p:cNvPr>
          <p:cNvPicPr>
            <a:picLocks noChangeAspect="1"/>
          </p:cNvPicPr>
          <p:nvPr/>
        </p:nvPicPr>
        <p:blipFill>
          <a:blip r:embed="rId3"/>
          <a:stretch>
            <a:fillRect/>
          </a:stretch>
        </p:blipFill>
        <p:spPr>
          <a:xfrm>
            <a:off x="6454776" y="2980707"/>
            <a:ext cx="4168341" cy="3122232"/>
          </a:xfrm>
          <a:prstGeom prst="rect">
            <a:avLst/>
          </a:prstGeom>
        </p:spPr>
      </p:pic>
    </p:spTree>
    <p:extLst>
      <p:ext uri="{BB962C8B-B14F-4D97-AF65-F5344CB8AC3E}">
        <p14:creationId xmlns:p14="http://schemas.microsoft.com/office/powerpoint/2010/main" val="40334096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1"/>
            <a:ext cx="4648593" cy="6857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el 1">
            <a:extLst>
              <a:ext uri="{FF2B5EF4-FFF2-40B4-BE49-F238E27FC236}">
                <a16:creationId xmlns:a16="http://schemas.microsoft.com/office/drawing/2014/main" id="{90A0FB86-5AA9-354E-A62C-852B94614271}"/>
              </a:ext>
            </a:extLst>
          </p:cNvPr>
          <p:cNvSpPr>
            <a:spLocks noGrp="1"/>
          </p:cNvSpPr>
          <p:nvPr>
            <p:ph type="title"/>
          </p:nvPr>
        </p:nvSpPr>
        <p:spPr>
          <a:xfrm>
            <a:off x="492369" y="605896"/>
            <a:ext cx="3642309" cy="5646208"/>
          </a:xfrm>
        </p:spPr>
        <p:txBody>
          <a:bodyPr anchor="ctr">
            <a:normAutofit/>
          </a:bodyPr>
          <a:lstStyle/>
          <a:p>
            <a:r>
              <a:rPr lang="nl-NL" sz="4400" dirty="0">
                <a:solidFill>
                  <a:srgbClr val="FFFFFF"/>
                </a:solidFill>
              </a:rPr>
              <a:t>Gezondheid in steden, laten we die eens koppelen aan de huidige situatie</a:t>
            </a:r>
          </a:p>
        </p:txBody>
      </p:sp>
      <p:sp>
        <p:nvSpPr>
          <p:cNvPr id="3" name="Tijdelijke aanduiding voor inhoud 2">
            <a:extLst>
              <a:ext uri="{FF2B5EF4-FFF2-40B4-BE49-F238E27FC236}">
                <a16:creationId xmlns:a16="http://schemas.microsoft.com/office/drawing/2014/main" id="{05041C45-83D6-BA46-869F-354390E62C0D}"/>
              </a:ext>
            </a:extLst>
          </p:cNvPr>
          <p:cNvSpPr>
            <a:spLocks noGrp="1"/>
          </p:cNvSpPr>
          <p:nvPr>
            <p:ph idx="1"/>
          </p:nvPr>
        </p:nvSpPr>
        <p:spPr>
          <a:xfrm>
            <a:off x="5231958" y="605896"/>
            <a:ext cx="5923721" cy="5646208"/>
          </a:xfrm>
        </p:spPr>
        <p:txBody>
          <a:bodyPr anchor="ctr">
            <a:normAutofit/>
          </a:bodyPr>
          <a:lstStyle/>
          <a:p>
            <a:pPr>
              <a:buFont typeface="Wingdings" pitchFamily="2" charset="2"/>
              <a:buChar char="q"/>
            </a:pPr>
            <a:r>
              <a:rPr lang="nl-NL" sz="2400" dirty="0"/>
              <a:t>Je kunt aangeven hoe de omgeving van invloed is op de gezondheid. </a:t>
            </a:r>
          </a:p>
          <a:p>
            <a:pPr>
              <a:buFont typeface="Wingdings" pitchFamily="2" charset="2"/>
              <a:buChar char="q"/>
            </a:pPr>
            <a:r>
              <a:rPr lang="nl-NL" sz="2400" dirty="0"/>
              <a:t>Je kunt de relatie tussen luchtkwaliteit en gezondheid uitleggen. Je kunt de rol van fijnstof hierin uitleggen.</a:t>
            </a:r>
          </a:p>
          <a:p>
            <a:pPr>
              <a:buFont typeface="Wingdings" pitchFamily="2" charset="2"/>
              <a:buChar char="q"/>
            </a:pPr>
            <a:r>
              <a:rPr lang="nl-NL" sz="2400" dirty="0"/>
              <a:t>Je kunt de term ‘gebouwenziekte’ uitleggen en verschillende oorzaken hiervan benoemen. </a:t>
            </a:r>
          </a:p>
          <a:p>
            <a:pPr>
              <a:buFont typeface="Wingdings" pitchFamily="2" charset="2"/>
              <a:buChar char="q"/>
            </a:pPr>
            <a:r>
              <a:rPr lang="nl-NL" sz="2400" dirty="0"/>
              <a:t>Je kunt het effect van planten/groen op de omgeving en gezondheid benoemen</a:t>
            </a:r>
          </a:p>
        </p:txBody>
      </p:sp>
      <p:sp>
        <p:nvSpPr>
          <p:cNvPr id="12" name="Rectangle 11">
            <a:extLst>
              <a:ext uri="{FF2B5EF4-FFF2-40B4-BE49-F238E27FC236}">
                <a16:creationId xmlns:a16="http://schemas.microsoft.com/office/drawing/2014/main" id="{FCAEED9E-BB91-43A0-911B-1ACD8803E3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813602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9E3965E-AC41-4711-9D10-E25ABB132D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0" name="Straight Connector 9">
            <a:extLst>
              <a:ext uri="{FF2B5EF4-FFF2-40B4-BE49-F238E27FC236}">
                <a16:creationId xmlns:a16="http://schemas.microsoft.com/office/drawing/2014/main" id="{1F5DC8C3-BA5F-4EED-BB9A-A14272BD82A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474741"/>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useBgFill="1">
        <p:nvSpPr>
          <p:cNvPr id="12" name="Rectangle 11">
            <a:extLst>
              <a:ext uri="{FF2B5EF4-FFF2-40B4-BE49-F238E27FC236}">
                <a16:creationId xmlns:a16="http://schemas.microsoft.com/office/drawing/2014/main" id="{8C6E698C-8155-4B8B-BDC9-B7299772B5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C3D3C1E6-1AD2-3F4E-9690-64AAF8ECCF56}"/>
              </a:ext>
            </a:extLst>
          </p:cNvPr>
          <p:cNvSpPr>
            <a:spLocks noGrp="1"/>
          </p:cNvSpPr>
          <p:nvPr>
            <p:ph type="title"/>
          </p:nvPr>
        </p:nvSpPr>
        <p:spPr>
          <a:xfrm>
            <a:off x="965201" y="772731"/>
            <a:ext cx="6255026" cy="5054008"/>
          </a:xfrm>
        </p:spPr>
        <p:txBody>
          <a:bodyPr vert="horz" lIns="91440" tIns="45720" rIns="91440" bIns="45720" rtlCol="0" anchor="ctr">
            <a:normAutofit/>
          </a:bodyPr>
          <a:lstStyle/>
          <a:p>
            <a:pPr algn="r"/>
            <a:r>
              <a:rPr lang="en-US" sz="6200">
                <a:solidFill>
                  <a:schemeClr val="tx1">
                    <a:lumMod val="85000"/>
                    <a:lumOff val="15000"/>
                  </a:schemeClr>
                </a:solidFill>
              </a:rPr>
              <a:t>Gezondheidszorg en medicijnen in de toekomst </a:t>
            </a:r>
            <a:br>
              <a:rPr lang="en-US" sz="6200">
                <a:solidFill>
                  <a:schemeClr val="tx1">
                    <a:lumMod val="85000"/>
                    <a:lumOff val="15000"/>
                  </a:schemeClr>
                </a:solidFill>
              </a:rPr>
            </a:br>
            <a:endParaRPr lang="en-US" sz="6200">
              <a:solidFill>
                <a:schemeClr val="tx1">
                  <a:lumMod val="85000"/>
                  <a:lumOff val="15000"/>
                </a:schemeClr>
              </a:solidFill>
            </a:endParaRPr>
          </a:p>
        </p:txBody>
      </p:sp>
      <p:sp>
        <p:nvSpPr>
          <p:cNvPr id="3" name="Tijdelijke aanduiding voor inhoud 2">
            <a:extLst>
              <a:ext uri="{FF2B5EF4-FFF2-40B4-BE49-F238E27FC236}">
                <a16:creationId xmlns:a16="http://schemas.microsoft.com/office/drawing/2014/main" id="{0FD3FB13-6DA1-824C-9F7E-F6E86EA8C1D9}"/>
              </a:ext>
            </a:extLst>
          </p:cNvPr>
          <p:cNvSpPr>
            <a:spLocks noGrp="1"/>
          </p:cNvSpPr>
          <p:nvPr>
            <p:ph idx="1"/>
          </p:nvPr>
        </p:nvSpPr>
        <p:spPr>
          <a:xfrm>
            <a:off x="7870995" y="772731"/>
            <a:ext cx="3341488" cy="5054008"/>
          </a:xfrm>
        </p:spPr>
        <p:txBody>
          <a:bodyPr vert="horz" lIns="91440" tIns="45720" rIns="91440" bIns="45720" rtlCol="0" anchor="ctr">
            <a:normAutofit/>
          </a:bodyPr>
          <a:lstStyle/>
          <a:p>
            <a:pPr marL="0" indent="0">
              <a:lnSpc>
                <a:spcPct val="100000"/>
              </a:lnSpc>
              <a:buNone/>
            </a:pPr>
            <a:r>
              <a:rPr lang="en-US" sz="2400" cap="all" spc="200">
                <a:solidFill>
                  <a:schemeClr val="tx1"/>
                </a:solidFill>
              </a:rPr>
              <a:t>Bezien vanuit de huidige situatie</a:t>
            </a:r>
          </a:p>
        </p:txBody>
      </p:sp>
      <p:cxnSp>
        <p:nvCxnSpPr>
          <p:cNvPr id="14" name="Straight Connector 13">
            <a:extLst>
              <a:ext uri="{FF2B5EF4-FFF2-40B4-BE49-F238E27FC236}">
                <a16:creationId xmlns:a16="http://schemas.microsoft.com/office/drawing/2014/main" id="{09525C9A-1972-4836-BA7A-706C946EF4D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534656" y="1520631"/>
            <a:ext cx="0" cy="3558208"/>
          </a:xfrm>
          <a:prstGeom prst="line">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16" name="Rectangle 15">
            <a:extLst>
              <a:ext uri="{FF2B5EF4-FFF2-40B4-BE49-F238E27FC236}">
                <a16:creationId xmlns:a16="http://schemas.microsoft.com/office/drawing/2014/main" id="{8D60EC1B-554F-47EF-839A-BAAD858F6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247174947"/>
      </p:ext>
    </p:extLst>
  </p:cSld>
  <p:clrMapOvr>
    <a:masterClrMapping/>
  </p:clrMapOvr>
</p:sld>
</file>

<file path=ppt/theme/theme1.xml><?xml version="1.0" encoding="utf-8"?>
<a:theme xmlns:a="http://schemas.openxmlformats.org/drawingml/2006/main" name="RetrospectVTI">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Arial Nova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Nova"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VTI" id="{ABE3C30C-0FC0-4450-828E-52DE70F1BCCB}" vid="{A6E2497D-935A-4CFD-B9FD-6DCB15FA68BF}"/>
    </a:ext>
  </a:extLst>
</a:theme>
</file>

<file path=ppt/theme/theme2.xml><?xml version="1.0" encoding="utf-8"?>
<a:theme xmlns:a="http://schemas.openxmlformats.org/drawingml/2006/main" name="1_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560</Words>
  <Application>Microsoft Macintosh PowerPoint</Application>
  <PresentationFormat>Breedbeeld</PresentationFormat>
  <Paragraphs>47</Paragraphs>
  <Slides>12</Slides>
  <Notes>0</Notes>
  <HiddenSlides>0</HiddenSlides>
  <MMClips>0</MMClips>
  <ScaleCrop>false</ScaleCrop>
  <HeadingPairs>
    <vt:vector size="6" baseType="variant">
      <vt:variant>
        <vt:lpstr>Gebruikte lettertypen</vt:lpstr>
      </vt:variant>
      <vt:variant>
        <vt:i4>6</vt:i4>
      </vt:variant>
      <vt:variant>
        <vt:lpstr>Thema</vt:lpstr>
      </vt:variant>
      <vt:variant>
        <vt:i4>2</vt:i4>
      </vt:variant>
      <vt:variant>
        <vt:lpstr>Diatitels</vt:lpstr>
      </vt:variant>
      <vt:variant>
        <vt:i4>12</vt:i4>
      </vt:variant>
    </vt:vector>
  </HeadingPairs>
  <TitlesOfParts>
    <vt:vector size="20" baseType="lpstr">
      <vt:lpstr>Arial</vt:lpstr>
      <vt:lpstr>Arial Nova</vt:lpstr>
      <vt:lpstr>Arial Nova Light</vt:lpstr>
      <vt:lpstr>Calibri</vt:lpstr>
      <vt:lpstr>Calibri Light</vt:lpstr>
      <vt:lpstr>Wingdings</vt:lpstr>
      <vt:lpstr>RetrospectVTI</vt:lpstr>
      <vt:lpstr>1_Kantoorthema</vt:lpstr>
      <vt:lpstr>De wereld op zijn kop! Stad van de toekomst</vt:lpstr>
      <vt:lpstr>Wat gaan we doen vandaag?</vt:lpstr>
      <vt:lpstr>Lifestyle in de toekomst</vt:lpstr>
      <vt:lpstr>Blue Zones</vt:lpstr>
      <vt:lpstr>Factoren, de huidige situatie en hoe in 2050?</vt:lpstr>
      <vt:lpstr>Global development goals binnen Lifestyle </vt:lpstr>
      <vt:lpstr>Better Life Index, welke zaken komen in onbalans?</vt:lpstr>
      <vt:lpstr>Gezondheid in steden, laten we die eens koppelen aan de huidige situatie</vt:lpstr>
      <vt:lpstr>Gezondheidszorg en medicijnen in de toekomst  </vt:lpstr>
      <vt:lpstr>Bewegen en fysieke gezondheid in de toekomst </vt:lpstr>
      <vt:lpstr>Voeding en preventie in de toekomst</vt:lpstr>
      <vt:lpstr>Opdracht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 wereld op zijn kop! Stad van de toekomst</dc:title>
  <dc:creator>Mariska de Rouw</dc:creator>
  <cp:lastModifiedBy>Mariska de Rouw</cp:lastModifiedBy>
  <cp:revision>1</cp:revision>
  <dcterms:created xsi:type="dcterms:W3CDTF">2020-03-20T08:26:55Z</dcterms:created>
  <dcterms:modified xsi:type="dcterms:W3CDTF">2020-03-20T08:27:00Z</dcterms:modified>
</cp:coreProperties>
</file>